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660" r:id="rId5"/>
  </p:sldMasterIdLst>
  <p:notesMasterIdLst>
    <p:notesMasterId r:id="rId39"/>
  </p:notesMasterIdLst>
  <p:handoutMasterIdLst>
    <p:handoutMasterId r:id="rId40"/>
  </p:handoutMasterIdLst>
  <p:sldIdLst>
    <p:sldId id="261" r:id="rId6"/>
    <p:sldId id="346" r:id="rId7"/>
    <p:sldId id="348" r:id="rId8"/>
    <p:sldId id="366" r:id="rId9"/>
    <p:sldId id="308" r:id="rId10"/>
    <p:sldId id="333" r:id="rId11"/>
    <p:sldId id="367" r:id="rId12"/>
    <p:sldId id="354" r:id="rId13"/>
    <p:sldId id="349" r:id="rId14"/>
    <p:sldId id="379" r:id="rId15"/>
    <p:sldId id="355" r:id="rId16"/>
    <p:sldId id="356" r:id="rId17"/>
    <p:sldId id="377" r:id="rId18"/>
    <p:sldId id="2076136931" r:id="rId19"/>
    <p:sldId id="373" r:id="rId20"/>
    <p:sldId id="374" r:id="rId21"/>
    <p:sldId id="363" r:id="rId22"/>
    <p:sldId id="368" r:id="rId23"/>
    <p:sldId id="381" r:id="rId24"/>
    <p:sldId id="2076136932" r:id="rId25"/>
    <p:sldId id="375" r:id="rId26"/>
    <p:sldId id="350" r:id="rId27"/>
    <p:sldId id="357" r:id="rId28"/>
    <p:sldId id="382" r:id="rId29"/>
    <p:sldId id="383" r:id="rId30"/>
    <p:sldId id="340" r:id="rId31"/>
    <p:sldId id="376" r:id="rId32"/>
    <p:sldId id="364" r:id="rId33"/>
    <p:sldId id="359" r:id="rId34"/>
    <p:sldId id="365" r:id="rId35"/>
    <p:sldId id="378" r:id="rId36"/>
    <p:sldId id="361" r:id="rId37"/>
    <p:sldId id="370" r:id="rId38"/>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158" userDrawn="1">
          <p15:clr>
            <a:srgbClr val="A4A3A4"/>
          </p15:clr>
        </p15:guide>
        <p15:guide id="3" pos="370" userDrawn="1">
          <p15:clr>
            <a:srgbClr val="A4A3A4"/>
          </p15:clr>
        </p15:guide>
        <p15:guide id="4" orient="horz" pos="686" userDrawn="1">
          <p15:clr>
            <a:srgbClr val="A4A3A4"/>
          </p15:clr>
        </p15:guide>
        <p15:guide id="5" orient="horz" pos="116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3C3F0D-A6E3-2900-C62E-A308242A6160}" name="Craig Ring" initials="CR" userId="S::crring@acu.edu.au::5a59487b-7056-42e1-827c-0651a169c718" providerId="AD"/>
  <p188:author id="{32452537-CBE5-218A-90D6-6ED1AD59606D}" name="Aaron Hawke" initials="AH" userId="S::aahawke@acu.edu.au::0c55d56d-7957-4369-bcb8-2c7cd71ae926" providerId="AD"/>
  <p188:author id="{F502217F-DF84-262F-F396-7100E7235AC8}" name="Anwar BinUmer" initials="AB" userId="S::anbinumer@acu.edu.au::6bb38794-de84-4e9e-aa4c-469650d3beb3" providerId="AD"/>
  <p188:author id="{DA931DEA-E3D5-0E0B-9C31-81A96D101BD6}" name="David Heath" initials="DH" userId="S::daheath@acu.edu.au::f48ec3db-9b84-45e7-9479-4d9d8091dd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lly Waye" initials="KW" lastIdx="10" clrIdx="0">
    <p:extLst>
      <p:ext uri="{19B8F6BF-5375-455C-9EA6-DF929625EA0E}">
        <p15:presenceInfo xmlns:p15="http://schemas.microsoft.com/office/powerpoint/2012/main" userId="S::kewaye@acu.edu.au::899b91c9-b410-481a-950a-d2995dc6c7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120C"/>
    <a:srgbClr val="3C1053"/>
    <a:srgbClr val="8C857B"/>
    <a:srgbClr val="FACCCC"/>
    <a:srgbClr val="FCE7E7"/>
    <a:srgbClr val="3D3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29D71-A043-9FCC-AE25-745708D49EDF}" v="5" dt="2023-07-31T00:54:31.102"/>
    <p1510:client id="{602DEFD8-5A97-4F5C-8DAD-7DD08196690C}" v="32" dt="2023-07-26T02:19:41.915"/>
    <p1510:client id="{62DC080C-ACC8-857E-6190-3DDEFCE0C7C8}" v="15" dt="2023-07-31T03:12:21.960"/>
    <p1510:client id="{64814882-CF1D-5097-294A-A50D2F863020}" v="144" dt="2023-07-31T01:01:55.560"/>
    <p1510:client id="{B7265D25-CDC1-CE69-7F8F-2B53018057B2}" v="122" dt="2023-07-31T00:49:24.539"/>
    <p1510:client id="{BDC17735-362C-E8C0-9478-80E5F7A544C9}" v="122" dt="2023-07-31T02:31:18.3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4158"/>
        <p:guide pos="370"/>
        <p:guide orient="horz" pos="686"/>
        <p:guide orient="horz" pos="116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70B766-7D97-E741-9AC5-FFE5904FC3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23742B-5B20-404A-AC7A-7397524847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A9F600-C933-9843-9801-A9115DE8AA8C}" type="datetimeFigureOut">
              <a:rPr lang="en-US" smtClean="0"/>
              <a:t>7/30/2023</a:t>
            </a:fld>
            <a:endParaRPr lang="en-US"/>
          </a:p>
        </p:txBody>
      </p:sp>
      <p:sp>
        <p:nvSpPr>
          <p:cNvPr id="4" name="Footer Placeholder 3">
            <a:extLst>
              <a:ext uri="{FF2B5EF4-FFF2-40B4-BE49-F238E27FC236}">
                <a16:creationId xmlns:a16="http://schemas.microsoft.com/office/drawing/2014/main" id="{A39F3430-ED82-F340-B9D0-7C23B713AD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5D79708-93C9-8040-B911-8C79CB46A0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7B3EE-920C-8F4A-9836-352666012F92}" type="slidenum">
              <a:rPr lang="en-US" smtClean="0"/>
              <a:t>‹#›</a:t>
            </a:fld>
            <a:endParaRPr lang="en-US"/>
          </a:p>
        </p:txBody>
      </p:sp>
    </p:spTree>
    <p:extLst>
      <p:ext uri="{BB962C8B-B14F-4D97-AF65-F5344CB8AC3E}">
        <p14:creationId xmlns:p14="http://schemas.microsoft.com/office/powerpoint/2010/main" val="37992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61F1E-69EE-4332-9597-A36BDAAB5D20}" type="datetimeFigureOut">
              <a:rPr lang="en-AU" smtClean="0"/>
              <a:t>30/07/2023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E47F4-1BD2-49DB-85B4-3911D1C04A0E}" type="slidenum">
              <a:rPr lang="en-AU" smtClean="0"/>
              <a:t>‹#›</a:t>
            </a:fld>
            <a:endParaRPr lang="en-AU"/>
          </a:p>
        </p:txBody>
      </p:sp>
    </p:spTree>
    <p:extLst>
      <p:ext uri="{BB962C8B-B14F-4D97-AF65-F5344CB8AC3E}">
        <p14:creationId xmlns:p14="http://schemas.microsoft.com/office/powerpoint/2010/main" val="284182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utlook.office365.com/owa/calendar/ACUCanvasTraining@myacu.onmicrosoft.com/booking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LMSProject@acu.edu.a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Welcome to 'The Road to Canvas' a presentation delivered on behalf of the Canvas LMS Implementation Project </a:t>
            </a:r>
          </a:p>
        </p:txBody>
      </p:sp>
      <p:sp>
        <p:nvSpPr>
          <p:cNvPr id="4" name="Slide Number Placeholder 3"/>
          <p:cNvSpPr>
            <a:spLocks noGrp="1"/>
          </p:cNvSpPr>
          <p:nvPr>
            <p:ph type="sldNum" sz="quarter" idx="5"/>
          </p:nvPr>
        </p:nvSpPr>
        <p:spPr/>
        <p:txBody>
          <a:bodyPr/>
          <a:lstStyle/>
          <a:p>
            <a:fld id="{395E47F4-1BD2-49DB-85B4-3911D1C04A0E}" type="slidenum">
              <a:rPr lang="en-AU" smtClean="0"/>
              <a:t>1</a:t>
            </a:fld>
            <a:endParaRPr lang="en-AU"/>
          </a:p>
        </p:txBody>
      </p:sp>
    </p:spTree>
    <p:extLst>
      <p:ext uri="{BB962C8B-B14F-4D97-AF65-F5344CB8AC3E}">
        <p14:creationId xmlns:p14="http://schemas.microsoft.com/office/powerpoint/2010/main" val="258633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are the guide dates for completion of training in time for each of the launches. </a:t>
            </a:r>
          </a:p>
          <a:p>
            <a:r>
              <a:rPr lang="en-US">
                <a:cs typeface="Calibri"/>
              </a:rPr>
              <a:t>Training links:</a:t>
            </a:r>
          </a:p>
          <a:p>
            <a:r>
              <a:rPr lang="en-US">
                <a:cs typeface="Calibri"/>
              </a:rPr>
              <a:t>Canvas Training Booking System (live versions): </a:t>
            </a:r>
            <a:r>
              <a:rPr lang="en-US">
                <a:hlinkClick r:id="rId3"/>
              </a:rPr>
              <a:t>https://outlook.office365.com/owa/calendar/ACUCanvasTraining@myacu.onmicrosoft.com/bookings/</a:t>
            </a:r>
            <a:r>
              <a:rPr lang="en-US"/>
              <a:t> </a:t>
            </a:r>
            <a:endParaRPr lang="en-US">
              <a:cs typeface="Calibri"/>
            </a:endParaRPr>
          </a:p>
          <a:p>
            <a:r>
              <a:rPr lang="en-US">
                <a:cs typeface="Calibri"/>
              </a:rPr>
              <a:t>Canvas Essentials 1: Ready... (Canvas basics) self-paced: </a:t>
            </a:r>
            <a:r>
              <a:rPr lang="en-US" b="1"/>
              <a:t>https://canvas.acu.edu.au/enroll/7AP6F8</a:t>
            </a:r>
            <a:endParaRPr lang="en-US">
              <a:cs typeface="Calibri"/>
            </a:endParaRPr>
          </a:p>
          <a:p>
            <a:r>
              <a:rPr lang="en-US">
                <a:cs typeface="Calibri"/>
              </a:rPr>
              <a:t>Canvas Essentials 2: Set... (QA Process) self-paced: </a:t>
            </a:r>
            <a:r>
              <a:rPr lang="en-US" b="1"/>
              <a:t>https://canvas.acu.edu.au/enroll/B6XB9Y</a:t>
            </a:r>
            <a:endParaRPr lang="en-US">
              <a:cs typeface="Calibri"/>
            </a:endParaRPr>
          </a:p>
          <a:p>
            <a:r>
              <a:rPr lang="en-US">
                <a:cs typeface="Calibri"/>
              </a:rPr>
              <a:t>Canvas Essentials 3: Go... (Learning and Teaching with Canvas) self-paced: </a:t>
            </a:r>
            <a:r>
              <a:rPr lang="en-US" b="1"/>
              <a:t>https://canvas.acu.edu.au/enroll/73BJRC</a:t>
            </a:r>
            <a:endParaRPr lang="en-US">
              <a:cs typeface="Calibri"/>
            </a:endParaRPr>
          </a:p>
        </p:txBody>
      </p:sp>
      <p:sp>
        <p:nvSpPr>
          <p:cNvPr id="4" name="Slide Number Placeholder 3"/>
          <p:cNvSpPr>
            <a:spLocks noGrp="1"/>
          </p:cNvSpPr>
          <p:nvPr>
            <p:ph type="sldNum" sz="quarter" idx="5"/>
          </p:nvPr>
        </p:nvSpPr>
        <p:spPr/>
        <p:txBody>
          <a:bodyPr/>
          <a:lstStyle/>
          <a:p>
            <a:fld id="{395E47F4-1BD2-49DB-85B4-3911D1C04A0E}" type="slidenum">
              <a:rPr lang="en-AU" smtClean="0"/>
              <a:t>12</a:t>
            </a:fld>
            <a:endParaRPr lang="en-AU"/>
          </a:p>
        </p:txBody>
      </p:sp>
    </p:spTree>
    <p:extLst>
      <p:ext uri="{BB962C8B-B14F-4D97-AF65-F5344CB8AC3E}">
        <p14:creationId xmlns:p14="http://schemas.microsoft.com/office/powerpoint/2010/main" val="203531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wider staff, the important parts of Canvas Essentials 1 and 3 for LICs will be combined into one training session – Canvas Essentials. </a:t>
            </a:r>
          </a:p>
          <a:p>
            <a:r>
              <a:rPr lang="en-US">
                <a:cs typeface="Calibri"/>
              </a:rPr>
              <a:t>There will be a version for academic staff and a version for professional staff to meet needs. </a:t>
            </a:r>
          </a:p>
        </p:txBody>
      </p:sp>
      <p:sp>
        <p:nvSpPr>
          <p:cNvPr id="4" name="Slide Number Placeholder 3"/>
          <p:cNvSpPr>
            <a:spLocks noGrp="1"/>
          </p:cNvSpPr>
          <p:nvPr>
            <p:ph type="sldNum" sz="quarter" idx="5"/>
          </p:nvPr>
        </p:nvSpPr>
        <p:spPr/>
        <p:txBody>
          <a:bodyPr/>
          <a:lstStyle/>
          <a:p>
            <a:fld id="{395E47F4-1BD2-49DB-85B4-3911D1C04A0E}" type="slidenum">
              <a:rPr lang="en-AU" smtClean="0"/>
              <a:t>13</a:t>
            </a:fld>
            <a:endParaRPr lang="en-AU"/>
          </a:p>
        </p:txBody>
      </p:sp>
    </p:spTree>
    <p:extLst>
      <p:ext uri="{BB962C8B-B14F-4D97-AF65-F5344CB8AC3E}">
        <p14:creationId xmlns:p14="http://schemas.microsoft.com/office/powerpoint/2010/main" val="954373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compliment the Essentials Canvas package, there are wider Canvas Skills self-paced courses. These will be hands-on training sessions that staff can choose to </a:t>
            </a:r>
            <a:r>
              <a:rPr lang="en-US" err="1">
                <a:cs typeface="Calibri"/>
              </a:rPr>
              <a:t>enrol</a:t>
            </a:r>
            <a:r>
              <a:rPr lang="en-US">
                <a:cs typeface="Calibri"/>
              </a:rPr>
              <a:t> in over the course of the year. </a:t>
            </a:r>
          </a:p>
          <a:p>
            <a:r>
              <a:rPr lang="en-US">
                <a:cs typeface="Calibri"/>
              </a:rPr>
              <a:t>There will be a fortnightly drop-in sessions with topics around common queries that have come up through Service Central and Ask ACU. </a:t>
            </a:r>
          </a:p>
          <a:p>
            <a:r>
              <a:rPr lang="en-US">
                <a:cs typeface="Calibri"/>
              </a:rPr>
              <a:t>There will also be a consultation with each school provide training to meet their specific requirements. </a:t>
            </a:r>
          </a:p>
        </p:txBody>
      </p:sp>
      <p:sp>
        <p:nvSpPr>
          <p:cNvPr id="4" name="Slide Number Placeholder 3"/>
          <p:cNvSpPr>
            <a:spLocks noGrp="1"/>
          </p:cNvSpPr>
          <p:nvPr>
            <p:ph type="sldNum" sz="quarter" idx="5"/>
          </p:nvPr>
        </p:nvSpPr>
        <p:spPr/>
        <p:txBody>
          <a:bodyPr/>
          <a:lstStyle/>
          <a:p>
            <a:fld id="{395E47F4-1BD2-49DB-85B4-3911D1C04A0E}" type="slidenum">
              <a:rPr lang="en-AU" smtClean="0"/>
              <a:t>15</a:t>
            </a:fld>
            <a:endParaRPr lang="en-AU"/>
          </a:p>
        </p:txBody>
      </p:sp>
    </p:spTree>
    <p:extLst>
      <p:ext uri="{BB962C8B-B14F-4D97-AF65-F5344CB8AC3E}">
        <p14:creationId xmlns:p14="http://schemas.microsoft.com/office/powerpoint/2010/main" val="1109790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have a series of videos called 'Two-Minute How-To' videos. These are short tutorials on how to use the basic functions of features in Canvas. There will also be student-facing versions of these videos at launch. </a:t>
            </a:r>
          </a:p>
        </p:txBody>
      </p:sp>
      <p:sp>
        <p:nvSpPr>
          <p:cNvPr id="4" name="Slide Number Placeholder 3"/>
          <p:cNvSpPr>
            <a:spLocks noGrp="1"/>
          </p:cNvSpPr>
          <p:nvPr>
            <p:ph type="sldNum" sz="quarter" idx="5"/>
          </p:nvPr>
        </p:nvSpPr>
        <p:spPr/>
        <p:txBody>
          <a:bodyPr/>
          <a:lstStyle/>
          <a:p>
            <a:fld id="{395E47F4-1BD2-49DB-85B4-3911D1C04A0E}" type="slidenum">
              <a:rPr lang="en-AU" smtClean="0"/>
              <a:t>16</a:t>
            </a:fld>
            <a:endParaRPr lang="en-AU"/>
          </a:p>
        </p:txBody>
      </p:sp>
    </p:spTree>
    <p:extLst>
      <p:ext uri="{BB962C8B-B14F-4D97-AF65-F5344CB8AC3E}">
        <p14:creationId xmlns:p14="http://schemas.microsoft.com/office/powerpoint/2010/main" val="1961886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E47F4-1BD2-49DB-85B4-3911D1C04A0E}" type="slidenum">
              <a:rPr lang="en-AU" smtClean="0"/>
              <a:t>17</a:t>
            </a:fld>
            <a:endParaRPr lang="en-AU"/>
          </a:p>
        </p:txBody>
      </p:sp>
    </p:spTree>
    <p:extLst>
      <p:ext uri="{BB962C8B-B14F-4D97-AF65-F5344CB8AC3E}">
        <p14:creationId xmlns:p14="http://schemas.microsoft.com/office/powerpoint/2010/main" val="353881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are increasing out communications as we move towards our go-live date. Look out for comms in Workplace, the Teaching Matters Newsletter, through consultation groups and the Canvas Implementation Project website. </a:t>
            </a:r>
          </a:p>
          <a:p>
            <a:r>
              <a:rPr lang="en-US">
                <a:cs typeface="Calibri"/>
              </a:rPr>
              <a:t>You can contact the project team using </a:t>
            </a:r>
            <a:r>
              <a:rPr lang="en-US">
                <a:cs typeface="Calibri"/>
                <a:hlinkClick r:id="rId3"/>
              </a:rPr>
              <a:t>LMSProject@acu.edu.au</a:t>
            </a:r>
            <a:r>
              <a:rPr lang="en-US">
                <a:cs typeface="Calibri"/>
              </a:rPr>
              <a:t>.</a:t>
            </a:r>
          </a:p>
          <a:p>
            <a:endParaRPr lang="en-US">
              <a:cs typeface="Calibri"/>
            </a:endParaRPr>
          </a:p>
        </p:txBody>
      </p:sp>
      <p:sp>
        <p:nvSpPr>
          <p:cNvPr id="4" name="Slide Number Placeholder 3"/>
          <p:cNvSpPr>
            <a:spLocks noGrp="1"/>
          </p:cNvSpPr>
          <p:nvPr>
            <p:ph type="sldNum" sz="quarter" idx="5"/>
          </p:nvPr>
        </p:nvSpPr>
        <p:spPr/>
        <p:txBody>
          <a:bodyPr/>
          <a:lstStyle/>
          <a:p>
            <a:fld id="{395E47F4-1BD2-49DB-85B4-3911D1C04A0E}" type="slidenum">
              <a:rPr lang="en-AU" smtClean="0"/>
              <a:t>18</a:t>
            </a:fld>
            <a:endParaRPr lang="en-AU"/>
          </a:p>
        </p:txBody>
      </p:sp>
    </p:spTree>
    <p:extLst>
      <p:ext uri="{BB962C8B-B14F-4D97-AF65-F5344CB8AC3E}">
        <p14:creationId xmlns:p14="http://schemas.microsoft.com/office/powerpoint/2010/main" val="979442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E47F4-1BD2-49DB-85B4-3911D1C04A0E}" type="slidenum">
              <a:rPr lang="en-AU" smtClean="0"/>
              <a:t>19</a:t>
            </a:fld>
            <a:endParaRPr lang="en-AU"/>
          </a:p>
        </p:txBody>
      </p:sp>
    </p:spTree>
    <p:extLst>
      <p:ext uri="{BB962C8B-B14F-4D97-AF65-F5344CB8AC3E}">
        <p14:creationId xmlns:p14="http://schemas.microsoft.com/office/powerpoint/2010/main" val="112464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Within Canvas there is a help menu with a link to the Canvas Instructor Guides. These are step-by-step instruction manuals with videos and images for staff to explore and work through in their ACU Sandbox.</a:t>
            </a:r>
            <a:endParaRPr lang="en-US"/>
          </a:p>
        </p:txBody>
      </p:sp>
      <p:sp>
        <p:nvSpPr>
          <p:cNvPr id="4" name="Slide Number Placeholder 3"/>
          <p:cNvSpPr>
            <a:spLocks noGrp="1"/>
          </p:cNvSpPr>
          <p:nvPr>
            <p:ph type="sldNum" sz="quarter" idx="5"/>
          </p:nvPr>
        </p:nvSpPr>
        <p:spPr/>
        <p:txBody>
          <a:bodyPr/>
          <a:lstStyle/>
          <a:p>
            <a:fld id="{395E47F4-1BD2-49DB-85B4-3911D1C04A0E}" type="slidenum">
              <a:rPr lang="en-AU" smtClean="0"/>
              <a:t>21</a:t>
            </a:fld>
            <a:endParaRPr lang="en-AU"/>
          </a:p>
        </p:txBody>
      </p:sp>
    </p:spTree>
    <p:extLst>
      <p:ext uri="{BB962C8B-B14F-4D97-AF65-F5344CB8AC3E}">
        <p14:creationId xmlns:p14="http://schemas.microsoft.com/office/powerpoint/2010/main" val="173376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E47F4-1BD2-49DB-85B4-3911D1C04A0E}" type="slidenum">
              <a:rPr lang="en-AU" smtClean="0"/>
              <a:t>23</a:t>
            </a:fld>
            <a:endParaRPr lang="en-AU"/>
          </a:p>
        </p:txBody>
      </p:sp>
    </p:spTree>
    <p:extLst>
      <p:ext uri="{BB962C8B-B14F-4D97-AF65-F5344CB8AC3E}">
        <p14:creationId xmlns:p14="http://schemas.microsoft.com/office/powerpoint/2010/main" val="458439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E47F4-1BD2-49DB-85B4-3911D1C04A0E}" type="slidenum">
              <a:rPr lang="en-AU" smtClean="0"/>
              <a:t>25</a:t>
            </a:fld>
            <a:endParaRPr lang="en-AU"/>
          </a:p>
        </p:txBody>
      </p:sp>
    </p:spTree>
    <p:extLst>
      <p:ext uri="{BB962C8B-B14F-4D97-AF65-F5344CB8AC3E}">
        <p14:creationId xmlns:p14="http://schemas.microsoft.com/office/powerpoint/2010/main" val="1884089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presentation will outline how we can support you on your road to going live with Canvas. </a:t>
            </a:r>
          </a:p>
          <a:p>
            <a:r>
              <a:rPr lang="en-US">
                <a:cs typeface="Calibri"/>
              </a:rPr>
              <a:t>There will be 5 key stages that take you from Awareness all the way to teaching with Canvas. </a:t>
            </a:r>
          </a:p>
        </p:txBody>
      </p:sp>
      <p:sp>
        <p:nvSpPr>
          <p:cNvPr id="4" name="Slide Number Placeholder 3"/>
          <p:cNvSpPr>
            <a:spLocks noGrp="1"/>
          </p:cNvSpPr>
          <p:nvPr>
            <p:ph type="sldNum" sz="quarter" idx="5"/>
          </p:nvPr>
        </p:nvSpPr>
        <p:spPr/>
        <p:txBody>
          <a:bodyPr/>
          <a:lstStyle/>
          <a:p>
            <a:fld id="{395E47F4-1BD2-49DB-85B4-3911D1C04A0E}" type="slidenum">
              <a:rPr lang="en-AU" smtClean="0"/>
              <a:t>2</a:t>
            </a:fld>
            <a:endParaRPr lang="en-AU"/>
          </a:p>
        </p:txBody>
      </p:sp>
    </p:spTree>
    <p:extLst>
      <p:ext uri="{BB962C8B-B14F-4D97-AF65-F5344CB8AC3E}">
        <p14:creationId xmlns:p14="http://schemas.microsoft.com/office/powerpoint/2010/main" val="124167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E47F4-1BD2-49DB-85B4-3911D1C04A0E}" type="slidenum">
              <a:rPr lang="en-AU" smtClean="0"/>
              <a:t>26</a:t>
            </a:fld>
            <a:endParaRPr lang="en-AU"/>
          </a:p>
        </p:txBody>
      </p:sp>
    </p:spTree>
    <p:extLst>
      <p:ext uri="{BB962C8B-B14F-4D97-AF65-F5344CB8AC3E}">
        <p14:creationId xmlns:p14="http://schemas.microsoft.com/office/powerpoint/2010/main" val="1400562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E47F4-1BD2-49DB-85B4-3911D1C04A0E}" type="slidenum">
              <a:rPr lang="en-AU" smtClean="0"/>
              <a:t>27</a:t>
            </a:fld>
            <a:endParaRPr lang="en-AU"/>
          </a:p>
        </p:txBody>
      </p:sp>
    </p:spTree>
    <p:extLst>
      <p:ext uri="{BB962C8B-B14F-4D97-AF65-F5344CB8AC3E}">
        <p14:creationId xmlns:p14="http://schemas.microsoft.com/office/powerpoint/2010/main" val="460972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E47F4-1BD2-49DB-85B4-3911D1C04A0E}" type="slidenum">
              <a:rPr lang="en-AU" smtClean="0"/>
              <a:t>28</a:t>
            </a:fld>
            <a:endParaRPr lang="en-AU"/>
          </a:p>
        </p:txBody>
      </p:sp>
    </p:spTree>
    <p:extLst>
      <p:ext uri="{BB962C8B-B14F-4D97-AF65-F5344CB8AC3E}">
        <p14:creationId xmlns:p14="http://schemas.microsoft.com/office/powerpoint/2010/main" val="2902306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Once the QA process and LIC checklist have been completed, a few final checks should happen before publishing the unit. </a:t>
            </a:r>
            <a:endParaRPr lang="en-US"/>
          </a:p>
        </p:txBody>
      </p:sp>
      <p:sp>
        <p:nvSpPr>
          <p:cNvPr id="4" name="Slide Number Placeholder 3"/>
          <p:cNvSpPr>
            <a:spLocks noGrp="1"/>
          </p:cNvSpPr>
          <p:nvPr>
            <p:ph type="sldNum" sz="quarter" idx="5"/>
          </p:nvPr>
        </p:nvSpPr>
        <p:spPr/>
        <p:txBody>
          <a:bodyPr/>
          <a:lstStyle/>
          <a:p>
            <a:fld id="{395E47F4-1BD2-49DB-85B4-3911D1C04A0E}" type="slidenum">
              <a:rPr lang="en-AU" smtClean="0"/>
              <a:t>30</a:t>
            </a:fld>
            <a:endParaRPr lang="en-AU"/>
          </a:p>
        </p:txBody>
      </p:sp>
    </p:spTree>
    <p:extLst>
      <p:ext uri="{BB962C8B-B14F-4D97-AF65-F5344CB8AC3E}">
        <p14:creationId xmlns:p14="http://schemas.microsoft.com/office/powerpoint/2010/main" val="873326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unit can be a work in progress with new content added or existing content updated as the semester progresses. </a:t>
            </a:r>
          </a:p>
        </p:txBody>
      </p:sp>
      <p:sp>
        <p:nvSpPr>
          <p:cNvPr id="4" name="Slide Number Placeholder 3"/>
          <p:cNvSpPr>
            <a:spLocks noGrp="1"/>
          </p:cNvSpPr>
          <p:nvPr>
            <p:ph type="sldNum" sz="quarter" idx="5"/>
          </p:nvPr>
        </p:nvSpPr>
        <p:spPr/>
        <p:txBody>
          <a:bodyPr/>
          <a:lstStyle/>
          <a:p>
            <a:fld id="{395E47F4-1BD2-49DB-85B4-3911D1C04A0E}" type="slidenum">
              <a:rPr lang="en-AU" smtClean="0"/>
              <a:t>31</a:t>
            </a:fld>
            <a:endParaRPr lang="en-AU"/>
          </a:p>
        </p:txBody>
      </p:sp>
    </p:spTree>
    <p:extLst>
      <p:ext uri="{BB962C8B-B14F-4D97-AF65-F5344CB8AC3E}">
        <p14:creationId xmlns:p14="http://schemas.microsoft.com/office/powerpoint/2010/main" val="1779728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5E47F4-1BD2-49DB-85B4-3911D1C04A0E}" type="slidenum">
              <a:rPr lang="en-AU" smtClean="0"/>
              <a:t>33</a:t>
            </a:fld>
            <a:endParaRPr lang="en-AU"/>
          </a:p>
        </p:txBody>
      </p:sp>
    </p:spTree>
    <p:extLst>
      <p:ext uri="{BB962C8B-B14F-4D97-AF65-F5344CB8AC3E}">
        <p14:creationId xmlns:p14="http://schemas.microsoft.com/office/powerpoint/2010/main" val="51651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following slides provides high-level information on LMS Migration. This includes:</a:t>
            </a:r>
          </a:p>
          <a:p>
            <a:pPr marL="342900" indent="-342900">
              <a:buFont typeface="Arial,Sans-Serif"/>
              <a:buChar char="•"/>
            </a:pPr>
            <a:r>
              <a:rPr lang="en-AU" b="1"/>
              <a:t>An overview of the migration process</a:t>
            </a:r>
            <a:endParaRPr lang="en-US"/>
          </a:p>
          <a:p>
            <a:pPr marL="342900" indent="-342900">
              <a:buFont typeface="Arial,Sans-Serif"/>
              <a:buChar char="•"/>
            </a:pPr>
            <a:r>
              <a:rPr lang="en-AU" b="1"/>
              <a:t>An LIC User Journey Map</a:t>
            </a:r>
            <a:endParaRPr lang="en-US"/>
          </a:p>
          <a:p>
            <a:pPr marL="342900" indent="-342900">
              <a:buFont typeface="Arial,Sans-Serif"/>
              <a:buChar char="•"/>
            </a:pPr>
            <a:r>
              <a:rPr lang="en-AU" b="1"/>
              <a:t>The Unit Snapshot</a:t>
            </a:r>
            <a:endParaRPr lang="en-US"/>
          </a:p>
          <a:p>
            <a:pPr marL="342900" indent="-342900">
              <a:buFont typeface="Arial,Sans-Serif"/>
              <a:buChar char="•"/>
            </a:pPr>
            <a:r>
              <a:rPr lang="en-AU" b="1"/>
              <a:t>Unit Snapshot Dates</a:t>
            </a:r>
            <a:endParaRPr lang="en-US"/>
          </a:p>
          <a:p>
            <a:pPr marL="342900" indent="-342900">
              <a:buFont typeface="Arial,Sans-Serif"/>
              <a:buChar char="•"/>
            </a:pPr>
            <a:r>
              <a:rPr lang="en-AU" b="1"/>
              <a:t>Links to Support</a:t>
            </a:r>
            <a:endParaRPr lang="en-US"/>
          </a:p>
          <a:p>
            <a:pPr marL="342900" indent="-342900">
              <a:buFont typeface="Arial,Sans-Serif"/>
              <a:buChar char="•"/>
            </a:pPr>
            <a:r>
              <a:rPr lang="en-AU" b="1"/>
              <a:t>Timelines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395E47F4-1BD2-49DB-85B4-3911D1C04A0E}" type="slidenum">
              <a:rPr lang="en-AU" smtClean="0"/>
              <a:t>4</a:t>
            </a:fld>
            <a:endParaRPr lang="en-AU"/>
          </a:p>
        </p:txBody>
      </p:sp>
    </p:spTree>
    <p:extLst>
      <p:ext uri="{BB962C8B-B14F-4D97-AF65-F5344CB8AC3E}">
        <p14:creationId xmlns:p14="http://schemas.microsoft.com/office/powerpoint/2010/main" val="365533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three stages of in the migration process. </a:t>
            </a:r>
          </a:p>
          <a:p>
            <a:r>
              <a:rPr lang="en-US">
                <a:cs typeface="Calibri"/>
              </a:rPr>
              <a:t>Stage 1 involves the Unit Master List. This involves staff populating a spreadsheet with the key data relating to units that will be migrated from LEO to Canvas. </a:t>
            </a:r>
          </a:p>
          <a:p>
            <a:r>
              <a:rPr lang="en-US">
                <a:cs typeface="Calibri"/>
              </a:rPr>
              <a:t>Stage 2 requires LICs and NLICs to review the migrated units using a checklist.</a:t>
            </a:r>
          </a:p>
          <a:p>
            <a:r>
              <a:rPr lang="en-US">
                <a:cs typeface="Calibri"/>
              </a:rPr>
              <a:t>Stage 3 supports staff with ensuring their unit and staff are ready to teach.</a:t>
            </a:r>
          </a:p>
        </p:txBody>
      </p:sp>
      <p:sp>
        <p:nvSpPr>
          <p:cNvPr id="4" name="Slide Number Placeholder 3"/>
          <p:cNvSpPr>
            <a:spLocks noGrp="1"/>
          </p:cNvSpPr>
          <p:nvPr>
            <p:ph type="sldNum" sz="quarter" idx="5"/>
          </p:nvPr>
        </p:nvSpPr>
        <p:spPr/>
        <p:txBody>
          <a:bodyPr/>
          <a:lstStyle/>
          <a:p>
            <a:fld id="{395E47F4-1BD2-49DB-85B4-3911D1C04A0E}" type="slidenum">
              <a:rPr lang="en-AU" smtClean="0"/>
              <a:t>5</a:t>
            </a:fld>
            <a:endParaRPr lang="en-AU"/>
          </a:p>
        </p:txBody>
      </p:sp>
    </p:spTree>
    <p:extLst>
      <p:ext uri="{BB962C8B-B14F-4D97-AF65-F5344CB8AC3E}">
        <p14:creationId xmlns:p14="http://schemas.microsoft.com/office/powerpoint/2010/main" val="154570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typical journey of a LIC in each stage can be found on this slide. </a:t>
            </a:r>
          </a:p>
          <a:p>
            <a:r>
              <a:rPr lang="en-US">
                <a:cs typeface="Calibri"/>
              </a:rPr>
              <a:t>They start in the awareness area and receive communications informing them of steps that will take them through to completion. </a:t>
            </a:r>
          </a:p>
          <a:p>
            <a:r>
              <a:rPr lang="en-US">
                <a:cs typeface="Calibri"/>
              </a:rPr>
              <a:t>As the LIC moves into training, they will receive support with using Canvas for the first time and how to complete the QA process. They will receive resources that will help build confidence. </a:t>
            </a:r>
          </a:p>
          <a:p>
            <a:r>
              <a:rPr lang="en-US">
                <a:cs typeface="Calibri"/>
              </a:rPr>
              <a:t>The LIC will then review and sign off their migrated unit as 'ready to teach'. The preparation stage involves final steps to ensure Canvas can launch successfully before moving into teaching. There will be ongoing support even after the transfer. </a:t>
            </a:r>
          </a:p>
        </p:txBody>
      </p:sp>
      <p:sp>
        <p:nvSpPr>
          <p:cNvPr id="4" name="Slide Number Placeholder 3"/>
          <p:cNvSpPr>
            <a:spLocks noGrp="1"/>
          </p:cNvSpPr>
          <p:nvPr>
            <p:ph type="sldNum" sz="quarter" idx="5"/>
          </p:nvPr>
        </p:nvSpPr>
        <p:spPr/>
        <p:txBody>
          <a:bodyPr/>
          <a:lstStyle/>
          <a:p>
            <a:fld id="{395E47F4-1BD2-49DB-85B4-3911D1C04A0E}" type="slidenum">
              <a:rPr lang="en-AU" smtClean="0"/>
              <a:t>6</a:t>
            </a:fld>
            <a:endParaRPr lang="en-AU"/>
          </a:p>
        </p:txBody>
      </p:sp>
    </p:spTree>
    <p:extLst>
      <p:ext uri="{BB962C8B-B14F-4D97-AF65-F5344CB8AC3E}">
        <p14:creationId xmlns:p14="http://schemas.microsoft.com/office/powerpoint/2010/main" val="423994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snapshot date is an important date to be aware of. The snapshot is a copy of the LEO site that will be transferred over to Canvas. There isn't a live link between LEO and Canvas and therefore anything created in LEO after the snapshot date will need to be recreated in Canvas by staff. There will not be any disruption to LEO and staff can continue to use it. However, it would be a good idea to save any major changes for Canvas. </a:t>
            </a:r>
          </a:p>
        </p:txBody>
      </p:sp>
      <p:sp>
        <p:nvSpPr>
          <p:cNvPr id="4" name="Slide Number Placeholder 3"/>
          <p:cNvSpPr>
            <a:spLocks noGrp="1"/>
          </p:cNvSpPr>
          <p:nvPr>
            <p:ph type="sldNum" sz="quarter" idx="5"/>
          </p:nvPr>
        </p:nvSpPr>
        <p:spPr/>
        <p:txBody>
          <a:bodyPr/>
          <a:lstStyle/>
          <a:p>
            <a:fld id="{395E47F4-1BD2-49DB-85B4-3911D1C04A0E}" type="slidenum">
              <a:rPr lang="en-AU" smtClean="0"/>
              <a:t>7</a:t>
            </a:fld>
            <a:endParaRPr lang="en-AU"/>
          </a:p>
        </p:txBody>
      </p:sp>
    </p:spTree>
    <p:extLst>
      <p:ext uri="{BB962C8B-B14F-4D97-AF65-F5344CB8AC3E}">
        <p14:creationId xmlns:p14="http://schemas.microsoft.com/office/powerpoint/2010/main" val="303752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postgraduate snapshot took place on April 9th 2023 and the Undergraduate snapshot is happening on Sunday May 28th 2023. </a:t>
            </a:r>
          </a:p>
        </p:txBody>
      </p:sp>
      <p:sp>
        <p:nvSpPr>
          <p:cNvPr id="4" name="Slide Number Placeholder 3"/>
          <p:cNvSpPr>
            <a:spLocks noGrp="1"/>
          </p:cNvSpPr>
          <p:nvPr>
            <p:ph type="sldNum" sz="quarter" idx="5"/>
          </p:nvPr>
        </p:nvSpPr>
        <p:spPr/>
        <p:txBody>
          <a:bodyPr/>
          <a:lstStyle/>
          <a:p>
            <a:fld id="{395E47F4-1BD2-49DB-85B4-3911D1C04A0E}" type="slidenum">
              <a:rPr lang="en-AU" smtClean="0"/>
              <a:t>8</a:t>
            </a:fld>
            <a:endParaRPr lang="en-AU"/>
          </a:p>
        </p:txBody>
      </p:sp>
    </p:spTree>
    <p:extLst>
      <p:ext uri="{BB962C8B-B14F-4D97-AF65-F5344CB8AC3E}">
        <p14:creationId xmlns:p14="http://schemas.microsoft.com/office/powerpoint/2010/main" val="3810343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slide above shows the projected timeline of events associated with training.</a:t>
            </a:r>
          </a:p>
        </p:txBody>
      </p:sp>
      <p:sp>
        <p:nvSpPr>
          <p:cNvPr id="4" name="Slide Number Placeholder 3"/>
          <p:cNvSpPr>
            <a:spLocks noGrp="1"/>
          </p:cNvSpPr>
          <p:nvPr>
            <p:ph type="sldNum" sz="quarter" idx="5"/>
          </p:nvPr>
        </p:nvSpPr>
        <p:spPr/>
        <p:txBody>
          <a:bodyPr/>
          <a:lstStyle/>
          <a:p>
            <a:fld id="{D03514E0-3FD1-824B-954D-3A92ED3EEACC}" type="slidenum">
              <a:rPr lang="en-US" smtClean="0"/>
              <a:t>10</a:t>
            </a:fld>
            <a:endParaRPr lang="en-US"/>
          </a:p>
        </p:txBody>
      </p:sp>
    </p:spTree>
    <p:extLst>
      <p:ext uri="{BB962C8B-B14F-4D97-AF65-F5344CB8AC3E}">
        <p14:creationId xmlns:p14="http://schemas.microsoft.com/office/powerpoint/2010/main" val="530306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training for LICs and NLICs in Canvas involves three stages. </a:t>
            </a:r>
          </a:p>
          <a:p>
            <a:r>
              <a:rPr lang="en-US">
                <a:cs typeface="Calibri"/>
              </a:rPr>
              <a:t>Canvas Essentials 1: Get Ready – is a showcase of Canvas basics and access to the system and a sandbox</a:t>
            </a:r>
          </a:p>
          <a:p>
            <a:r>
              <a:rPr lang="en-US">
                <a:cs typeface="Calibri"/>
              </a:rPr>
              <a:t>Canvas Essentials 2: Get Set – is a walkthrough of the QA process.</a:t>
            </a:r>
          </a:p>
          <a:p>
            <a:r>
              <a:rPr lang="en-US">
                <a:cs typeface="Calibri"/>
              </a:rPr>
              <a:t>Canvas Essentials 3: Go – is learning and teaching with Canvas. </a:t>
            </a:r>
          </a:p>
        </p:txBody>
      </p:sp>
      <p:sp>
        <p:nvSpPr>
          <p:cNvPr id="4" name="Slide Number Placeholder 3"/>
          <p:cNvSpPr>
            <a:spLocks noGrp="1"/>
          </p:cNvSpPr>
          <p:nvPr>
            <p:ph type="sldNum" sz="quarter" idx="5"/>
          </p:nvPr>
        </p:nvSpPr>
        <p:spPr/>
        <p:txBody>
          <a:bodyPr/>
          <a:lstStyle/>
          <a:p>
            <a:fld id="{395E47F4-1BD2-49DB-85B4-3911D1C04A0E}" type="slidenum">
              <a:rPr lang="en-AU" smtClean="0"/>
              <a:t>11</a:t>
            </a:fld>
            <a:endParaRPr lang="en-AU"/>
          </a:p>
        </p:txBody>
      </p:sp>
    </p:spTree>
    <p:extLst>
      <p:ext uri="{BB962C8B-B14F-4D97-AF65-F5344CB8AC3E}">
        <p14:creationId xmlns:p14="http://schemas.microsoft.com/office/powerpoint/2010/main" val="1265307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80" name="Graphic 79">
            <a:extLst>
              <a:ext uri="{FF2B5EF4-FFF2-40B4-BE49-F238E27FC236}">
                <a16:creationId xmlns:a16="http://schemas.microsoft.com/office/drawing/2014/main" id="{4DD0272D-2660-E44E-BFD2-95D34CFA1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7780" y="346101"/>
            <a:ext cx="1431530" cy="514559"/>
          </a:xfrm>
          <a:prstGeom prst="rect">
            <a:avLst/>
          </a:prstGeom>
        </p:spPr>
      </p:pic>
      <p:sp>
        <p:nvSpPr>
          <p:cNvPr id="81" name="Title 1">
            <a:extLst>
              <a:ext uri="{FF2B5EF4-FFF2-40B4-BE49-F238E27FC236}">
                <a16:creationId xmlns:a16="http://schemas.microsoft.com/office/drawing/2014/main" id="{B8D42C8A-B951-344C-B3CD-13793D7AD84C}"/>
              </a:ext>
            </a:extLst>
          </p:cNvPr>
          <p:cNvSpPr>
            <a:spLocks noGrp="1"/>
          </p:cNvSpPr>
          <p:nvPr>
            <p:ph type="title" hasCustomPrompt="1"/>
          </p:nvPr>
        </p:nvSpPr>
        <p:spPr>
          <a:xfrm>
            <a:off x="7271012" y="1386211"/>
            <a:ext cx="4568298" cy="1948704"/>
          </a:xfrm>
        </p:spPr>
        <p:txBody>
          <a:bodyPr lIns="0" anchor="b">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82" name="Subtitle 2">
            <a:extLst>
              <a:ext uri="{FF2B5EF4-FFF2-40B4-BE49-F238E27FC236}">
                <a16:creationId xmlns:a16="http://schemas.microsoft.com/office/drawing/2014/main" id="{93590BAF-9A8E-144A-A413-C9EE3827DFA6}"/>
              </a:ext>
            </a:extLst>
          </p:cNvPr>
          <p:cNvSpPr>
            <a:spLocks noGrp="1"/>
          </p:cNvSpPr>
          <p:nvPr>
            <p:ph type="subTitle" idx="1" hasCustomPrompt="1"/>
          </p:nvPr>
        </p:nvSpPr>
        <p:spPr>
          <a:xfrm>
            <a:off x="7271012" y="3558754"/>
            <a:ext cx="4568298" cy="447675"/>
          </a:xfrm>
        </p:spPr>
        <p:txBody>
          <a:bodyPr lIns="0" anchor="t" anchorCtr="0">
            <a:noAutofit/>
          </a:bodyPr>
          <a:lstStyle>
            <a:lvl1pPr marL="0" indent="0" algn="l">
              <a:buNone/>
              <a:defRPr sz="1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a:t>
            </a:r>
          </a:p>
        </p:txBody>
      </p:sp>
      <p:sp>
        <p:nvSpPr>
          <p:cNvPr id="83" name="Text Placeholder 7">
            <a:extLst>
              <a:ext uri="{FF2B5EF4-FFF2-40B4-BE49-F238E27FC236}">
                <a16:creationId xmlns:a16="http://schemas.microsoft.com/office/drawing/2014/main" id="{1C5AE077-DABF-0D49-8A73-D6E020BF1643}"/>
              </a:ext>
            </a:extLst>
          </p:cNvPr>
          <p:cNvSpPr>
            <a:spLocks noGrp="1"/>
          </p:cNvSpPr>
          <p:nvPr>
            <p:ph type="body" sz="quarter" idx="10" hasCustomPrompt="1"/>
          </p:nvPr>
        </p:nvSpPr>
        <p:spPr>
          <a:xfrm>
            <a:off x="7271013" y="5316538"/>
            <a:ext cx="4568297" cy="294882"/>
          </a:xfrm>
        </p:spPr>
        <p:txBody>
          <a:bodyPr lIns="0">
            <a:noAutofit/>
          </a:bodyPr>
          <a:lstStyle>
            <a:lvl1pPr marL="0" indent="0">
              <a:buNone/>
              <a:defRPr sz="1200" b="1" baseline="0">
                <a:solidFill>
                  <a:schemeClr val="tx1"/>
                </a:solidFill>
                <a:latin typeface="Arial" panose="020B0604020202020204" pitchFamily="34" charset="0"/>
                <a:cs typeface="Arial" panose="020B0604020202020204" pitchFamily="34" charset="0"/>
              </a:defRPr>
            </a:lvl1pPr>
          </a:lstStyle>
          <a:p>
            <a:pPr lvl="0"/>
            <a:r>
              <a:rPr lang="en-AU"/>
              <a:t>Presenter Name</a:t>
            </a:r>
          </a:p>
        </p:txBody>
      </p:sp>
      <p:sp>
        <p:nvSpPr>
          <p:cNvPr id="84" name="Text Placeholder 7">
            <a:extLst>
              <a:ext uri="{FF2B5EF4-FFF2-40B4-BE49-F238E27FC236}">
                <a16:creationId xmlns:a16="http://schemas.microsoft.com/office/drawing/2014/main" id="{FB0A3A71-412C-454B-B57C-3A47AC462295}"/>
              </a:ext>
            </a:extLst>
          </p:cNvPr>
          <p:cNvSpPr>
            <a:spLocks noGrp="1"/>
          </p:cNvSpPr>
          <p:nvPr>
            <p:ph type="body" sz="quarter" idx="11" hasCustomPrompt="1"/>
          </p:nvPr>
        </p:nvSpPr>
        <p:spPr>
          <a:xfrm>
            <a:off x="7271013" y="5611421"/>
            <a:ext cx="4568297" cy="328773"/>
          </a:xfrm>
        </p:spPr>
        <p:txBody>
          <a:bodyPr lIns="0">
            <a:noAutofit/>
          </a:bodyPr>
          <a:lstStyle>
            <a:lvl1pPr marL="0" indent="0">
              <a:buNone/>
              <a:defRPr sz="1200" baseline="0">
                <a:solidFill>
                  <a:schemeClr val="tx1"/>
                </a:solidFill>
                <a:latin typeface="Arial" panose="020B0604020202020204" pitchFamily="34" charset="0"/>
                <a:cs typeface="Arial" panose="020B0604020202020204" pitchFamily="34" charset="0"/>
              </a:defRPr>
            </a:lvl1pPr>
          </a:lstStyle>
          <a:p>
            <a:pPr lvl="0"/>
            <a:r>
              <a:rPr lang="en-AU"/>
              <a:t>Date</a:t>
            </a:r>
          </a:p>
        </p:txBody>
      </p:sp>
      <p:pic>
        <p:nvPicPr>
          <p:cNvPr id="9" name="Picture 8">
            <a:extLst>
              <a:ext uri="{FF2B5EF4-FFF2-40B4-BE49-F238E27FC236}">
                <a16:creationId xmlns:a16="http://schemas.microsoft.com/office/drawing/2014/main" id="{DA3AB60A-AA4D-4D41-BA30-2B94E62CD505}"/>
              </a:ext>
            </a:extLst>
          </p:cNvPr>
          <p:cNvPicPr>
            <a:picLocks noChangeAspect="1"/>
          </p:cNvPicPr>
          <p:nvPr userDrawn="1"/>
        </p:nvPicPr>
        <p:blipFill>
          <a:blip r:embed="rId4"/>
          <a:stretch>
            <a:fillRect/>
          </a:stretch>
        </p:blipFill>
        <p:spPr>
          <a:xfrm>
            <a:off x="-7258" y="-14192"/>
            <a:ext cx="5921829" cy="6879021"/>
          </a:xfrm>
          <a:prstGeom prst="rect">
            <a:avLst/>
          </a:prstGeom>
        </p:spPr>
      </p:pic>
    </p:spTree>
    <p:extLst>
      <p:ext uri="{BB962C8B-B14F-4D97-AF65-F5344CB8AC3E}">
        <p14:creationId xmlns:p14="http://schemas.microsoft.com/office/powerpoint/2010/main" val="37006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userDrawn="1">
            <p:ph sz="half" idx="1"/>
          </p:nvPr>
        </p:nvSpPr>
        <p:spPr>
          <a:xfrm>
            <a:off x="595921" y="1844985"/>
            <a:ext cx="5400000" cy="402356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Content Placeholder 3"/>
          <p:cNvSpPr>
            <a:spLocks noGrp="1"/>
          </p:cNvSpPr>
          <p:nvPr userDrawn="1">
            <p:ph sz="half" idx="2"/>
          </p:nvPr>
        </p:nvSpPr>
        <p:spPr>
          <a:xfrm>
            <a:off x="6446456" y="1842417"/>
            <a:ext cx="5400000" cy="402613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7" name="Title 1"/>
          <p:cNvSpPr>
            <a:spLocks noGrp="1"/>
          </p:cNvSpPr>
          <p:nvPr>
            <p:ph type="title" hasCustomPrompt="1"/>
          </p:nvPr>
        </p:nvSpPr>
        <p:spPr>
          <a:xfrm>
            <a:off x="595920" y="1101228"/>
            <a:ext cx="11250536" cy="493981"/>
          </a:xfrm>
        </p:spPr>
        <p:txBody>
          <a:bodyPr wrap="square">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9" name="Slide Number Placeholder 5">
            <a:extLst>
              <a:ext uri="{FF2B5EF4-FFF2-40B4-BE49-F238E27FC236}">
                <a16:creationId xmlns:a16="http://schemas.microsoft.com/office/drawing/2014/main" id="{997F1714-7A7C-474F-BD1E-FAA300EE54FC}"/>
              </a:ext>
            </a:extLst>
          </p:cNvPr>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10" name="Footer Placeholder 4">
            <a:extLst>
              <a:ext uri="{FF2B5EF4-FFF2-40B4-BE49-F238E27FC236}">
                <a16:creationId xmlns:a16="http://schemas.microsoft.com/office/drawing/2014/main" id="{ACAD4323-79CE-0142-BD55-9C5C85959A3F}"/>
              </a:ext>
            </a:extLst>
          </p:cNvPr>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Tree>
    <p:extLst>
      <p:ext uri="{BB962C8B-B14F-4D97-AF65-F5344CB8AC3E}">
        <p14:creationId xmlns:p14="http://schemas.microsoft.com/office/powerpoint/2010/main" val="128958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 White with Logo">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0" y="0"/>
            <a:ext cx="12192000" cy="687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 name="Freeform 6"/>
          <p:cNvSpPr>
            <a:spLocks/>
          </p:cNvSpPr>
          <p:nvPr userDrawn="1"/>
        </p:nvSpPr>
        <p:spPr bwMode="auto">
          <a:xfrm>
            <a:off x="0" y="-5945"/>
            <a:ext cx="6574012" cy="488754"/>
          </a:xfrm>
          <a:custGeom>
            <a:avLst/>
            <a:gdLst>
              <a:gd name="T0" fmla="*/ 0 w 3672"/>
              <a:gd name="T1" fmla="*/ 0 h 273"/>
              <a:gd name="T2" fmla="*/ 0 w 3672"/>
              <a:gd name="T3" fmla="*/ 273 h 273"/>
              <a:gd name="T4" fmla="*/ 3405 w 3672"/>
              <a:gd name="T5" fmla="*/ 273 h 273"/>
              <a:gd name="T6" fmla="*/ 3672 w 3672"/>
              <a:gd name="T7" fmla="*/ 0 h 273"/>
              <a:gd name="T8" fmla="*/ 0 w 3672"/>
              <a:gd name="T9" fmla="*/ 0 h 273"/>
            </a:gdLst>
            <a:ahLst/>
            <a:cxnLst>
              <a:cxn ang="0">
                <a:pos x="T0" y="T1"/>
              </a:cxn>
              <a:cxn ang="0">
                <a:pos x="T2" y="T3"/>
              </a:cxn>
              <a:cxn ang="0">
                <a:pos x="T4" y="T5"/>
              </a:cxn>
              <a:cxn ang="0">
                <a:pos x="T6" y="T7"/>
              </a:cxn>
              <a:cxn ang="0">
                <a:pos x="T8" y="T9"/>
              </a:cxn>
            </a:cxnLst>
            <a:rect l="0" t="0" r="r" b="b"/>
            <a:pathLst>
              <a:path w="3672" h="273">
                <a:moveTo>
                  <a:pt x="0" y="0"/>
                </a:moveTo>
                <a:lnTo>
                  <a:pt x="0" y="273"/>
                </a:lnTo>
                <a:lnTo>
                  <a:pt x="3405" y="273"/>
                </a:lnTo>
                <a:lnTo>
                  <a:pt x="367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0" name="Freeform 8"/>
          <p:cNvSpPr>
            <a:spLocks/>
          </p:cNvSpPr>
          <p:nvPr userDrawn="1"/>
        </p:nvSpPr>
        <p:spPr bwMode="auto">
          <a:xfrm>
            <a:off x="6096000" y="6380085"/>
            <a:ext cx="6096000" cy="483383"/>
          </a:xfrm>
          <a:custGeom>
            <a:avLst/>
            <a:gdLst>
              <a:gd name="T0" fmla="*/ 3405 w 3405"/>
              <a:gd name="T1" fmla="*/ 270 h 270"/>
              <a:gd name="T2" fmla="*/ 3405 w 3405"/>
              <a:gd name="T3" fmla="*/ 0 h 270"/>
              <a:gd name="T4" fmla="*/ 267 w 3405"/>
              <a:gd name="T5" fmla="*/ 0 h 270"/>
              <a:gd name="T6" fmla="*/ 0 w 3405"/>
              <a:gd name="T7" fmla="*/ 270 h 270"/>
              <a:gd name="T8" fmla="*/ 3405 w 3405"/>
              <a:gd name="T9" fmla="*/ 270 h 270"/>
            </a:gdLst>
            <a:ahLst/>
            <a:cxnLst>
              <a:cxn ang="0">
                <a:pos x="T0" y="T1"/>
              </a:cxn>
              <a:cxn ang="0">
                <a:pos x="T2" y="T3"/>
              </a:cxn>
              <a:cxn ang="0">
                <a:pos x="T4" y="T5"/>
              </a:cxn>
              <a:cxn ang="0">
                <a:pos x="T6" y="T7"/>
              </a:cxn>
              <a:cxn ang="0">
                <a:pos x="T8" y="T9"/>
              </a:cxn>
            </a:cxnLst>
            <a:rect l="0" t="0" r="r" b="b"/>
            <a:pathLst>
              <a:path w="3405" h="270">
                <a:moveTo>
                  <a:pt x="3405" y="270"/>
                </a:moveTo>
                <a:lnTo>
                  <a:pt x="3405" y="0"/>
                </a:lnTo>
                <a:lnTo>
                  <a:pt x="267" y="0"/>
                </a:lnTo>
                <a:lnTo>
                  <a:pt x="0" y="270"/>
                </a:lnTo>
                <a:lnTo>
                  <a:pt x="3405" y="27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1" name="Freeform 9"/>
          <p:cNvSpPr>
            <a:spLocks/>
          </p:cNvSpPr>
          <p:nvPr userDrawn="1"/>
        </p:nvSpPr>
        <p:spPr bwMode="auto">
          <a:xfrm>
            <a:off x="10423175" y="359278"/>
            <a:ext cx="295401" cy="381336"/>
          </a:xfrm>
          <a:custGeom>
            <a:avLst/>
            <a:gdLst>
              <a:gd name="T0" fmla="*/ 70 w 70"/>
              <a:gd name="T1" fmla="*/ 0 h 90"/>
              <a:gd name="T2" fmla="*/ 70 w 70"/>
              <a:gd name="T3" fmla="*/ 40 h 90"/>
              <a:gd name="T4" fmla="*/ 35 w 70"/>
              <a:gd name="T5" fmla="*/ 90 h 90"/>
              <a:gd name="T6" fmla="*/ 0 w 70"/>
              <a:gd name="T7" fmla="*/ 40 h 90"/>
              <a:gd name="T8" fmla="*/ 0 w 70"/>
              <a:gd name="T9" fmla="*/ 0 h 90"/>
              <a:gd name="T10" fmla="*/ 70 w 70"/>
              <a:gd name="T11" fmla="*/ 0 h 90"/>
            </a:gdLst>
            <a:ahLst/>
            <a:cxnLst>
              <a:cxn ang="0">
                <a:pos x="T0" y="T1"/>
              </a:cxn>
              <a:cxn ang="0">
                <a:pos x="T2" y="T3"/>
              </a:cxn>
              <a:cxn ang="0">
                <a:pos x="T4" y="T5"/>
              </a:cxn>
              <a:cxn ang="0">
                <a:pos x="T6" y="T7"/>
              </a:cxn>
              <a:cxn ang="0">
                <a:pos x="T8" y="T9"/>
              </a:cxn>
              <a:cxn ang="0">
                <a:pos x="T10" y="T11"/>
              </a:cxn>
            </a:cxnLst>
            <a:rect l="0" t="0" r="r" b="b"/>
            <a:pathLst>
              <a:path w="70" h="90">
                <a:moveTo>
                  <a:pt x="70" y="0"/>
                </a:moveTo>
                <a:cubicBezTo>
                  <a:pt x="70" y="40"/>
                  <a:pt x="70" y="40"/>
                  <a:pt x="70" y="40"/>
                </a:cubicBezTo>
                <a:cubicBezTo>
                  <a:pt x="70" y="60"/>
                  <a:pt x="57" y="82"/>
                  <a:pt x="35" y="90"/>
                </a:cubicBezTo>
                <a:cubicBezTo>
                  <a:pt x="13" y="82"/>
                  <a:pt x="0" y="60"/>
                  <a:pt x="0" y="40"/>
                </a:cubicBezTo>
                <a:cubicBezTo>
                  <a:pt x="0" y="0"/>
                  <a:pt x="0" y="0"/>
                  <a:pt x="0" y="0"/>
                </a:cubicBezTo>
                <a:cubicBezTo>
                  <a:pt x="70" y="0"/>
                  <a:pt x="70" y="0"/>
                  <a:pt x="70" y="0"/>
                </a:cubicBezTo>
                <a:close/>
              </a:path>
            </a:pathLst>
          </a:custGeom>
          <a:solidFill>
            <a:srgbClr val="F212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2" name="Freeform 10"/>
          <p:cNvSpPr>
            <a:spLocks/>
          </p:cNvSpPr>
          <p:nvPr userDrawn="1"/>
        </p:nvSpPr>
        <p:spPr bwMode="auto">
          <a:xfrm>
            <a:off x="10476885" y="405826"/>
            <a:ext cx="186192" cy="245272"/>
          </a:xfrm>
          <a:custGeom>
            <a:avLst/>
            <a:gdLst>
              <a:gd name="T0" fmla="*/ 0 w 104"/>
              <a:gd name="T1" fmla="*/ 69 h 137"/>
              <a:gd name="T2" fmla="*/ 52 w 104"/>
              <a:gd name="T3" fmla="*/ 0 h 137"/>
              <a:gd name="T4" fmla="*/ 104 w 104"/>
              <a:gd name="T5" fmla="*/ 69 h 137"/>
              <a:gd name="T6" fmla="*/ 52 w 104"/>
              <a:gd name="T7" fmla="*/ 137 h 137"/>
              <a:gd name="T8" fmla="*/ 0 w 104"/>
              <a:gd name="T9" fmla="*/ 69 h 137"/>
              <a:gd name="T10" fmla="*/ 0 w 104"/>
              <a:gd name="T11" fmla="*/ 69 h 137"/>
            </a:gdLst>
            <a:ahLst/>
            <a:cxnLst>
              <a:cxn ang="0">
                <a:pos x="T0" y="T1"/>
              </a:cxn>
              <a:cxn ang="0">
                <a:pos x="T2" y="T3"/>
              </a:cxn>
              <a:cxn ang="0">
                <a:pos x="T4" y="T5"/>
              </a:cxn>
              <a:cxn ang="0">
                <a:pos x="T6" y="T7"/>
              </a:cxn>
              <a:cxn ang="0">
                <a:pos x="T8" y="T9"/>
              </a:cxn>
              <a:cxn ang="0">
                <a:pos x="T10" y="T11"/>
              </a:cxn>
            </a:cxnLst>
            <a:rect l="0" t="0" r="r" b="b"/>
            <a:pathLst>
              <a:path w="104" h="137">
                <a:moveTo>
                  <a:pt x="0" y="69"/>
                </a:moveTo>
                <a:lnTo>
                  <a:pt x="52" y="0"/>
                </a:lnTo>
                <a:lnTo>
                  <a:pt x="104" y="69"/>
                </a:lnTo>
                <a:lnTo>
                  <a:pt x="52" y="137"/>
                </a:lnTo>
                <a:lnTo>
                  <a:pt x="0" y="69"/>
                </a:lnTo>
                <a:lnTo>
                  <a:pt x="0" y="6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3" name="Freeform 11"/>
          <p:cNvSpPr>
            <a:spLocks/>
          </p:cNvSpPr>
          <p:nvPr userDrawn="1"/>
        </p:nvSpPr>
        <p:spPr bwMode="auto">
          <a:xfrm>
            <a:off x="10503739" y="455954"/>
            <a:ext cx="134273" cy="161128"/>
          </a:xfrm>
          <a:custGeom>
            <a:avLst/>
            <a:gdLst>
              <a:gd name="T0" fmla="*/ 14 w 32"/>
              <a:gd name="T1" fmla="*/ 21 h 38"/>
              <a:gd name="T2" fmla="*/ 16 w 32"/>
              <a:gd name="T3" fmla="*/ 38 h 38"/>
              <a:gd name="T4" fmla="*/ 16 w 32"/>
              <a:gd name="T5" fmla="*/ 38 h 38"/>
              <a:gd name="T6" fmla="*/ 16 w 32"/>
              <a:gd name="T7" fmla="*/ 38 h 38"/>
              <a:gd name="T8" fmla="*/ 18 w 32"/>
              <a:gd name="T9" fmla="*/ 21 h 38"/>
              <a:gd name="T10" fmla="*/ 18 w 32"/>
              <a:gd name="T11" fmla="*/ 19 h 38"/>
              <a:gd name="T12" fmla="*/ 25 w 32"/>
              <a:gd name="T13" fmla="*/ 19 h 38"/>
              <a:gd name="T14" fmla="*/ 25 w 32"/>
              <a:gd name="T15" fmla="*/ 20 h 38"/>
              <a:gd name="T16" fmla="*/ 27 w 32"/>
              <a:gd name="T17" fmla="*/ 22 h 38"/>
              <a:gd name="T18" fmla="*/ 29 w 32"/>
              <a:gd name="T19" fmla="*/ 20 h 38"/>
              <a:gd name="T20" fmla="*/ 29 w 32"/>
              <a:gd name="T21" fmla="*/ 19 h 38"/>
              <a:gd name="T22" fmla="*/ 29 w 32"/>
              <a:gd name="T23" fmla="*/ 19 h 38"/>
              <a:gd name="T24" fmla="*/ 32 w 32"/>
              <a:gd name="T25" fmla="*/ 17 h 38"/>
              <a:gd name="T26" fmla="*/ 29 w 32"/>
              <a:gd name="T27" fmla="*/ 15 h 38"/>
              <a:gd name="T28" fmla="*/ 29 w 32"/>
              <a:gd name="T29" fmla="*/ 15 h 38"/>
              <a:gd name="T30" fmla="*/ 29 w 32"/>
              <a:gd name="T31" fmla="*/ 14 h 38"/>
              <a:gd name="T32" fmla="*/ 27 w 32"/>
              <a:gd name="T33" fmla="*/ 12 h 38"/>
              <a:gd name="T34" fmla="*/ 25 w 32"/>
              <a:gd name="T35" fmla="*/ 14 h 38"/>
              <a:gd name="T36" fmla="*/ 25 w 32"/>
              <a:gd name="T37" fmla="*/ 15 h 38"/>
              <a:gd name="T38" fmla="*/ 18 w 32"/>
              <a:gd name="T39" fmla="*/ 15 h 38"/>
              <a:gd name="T40" fmla="*/ 18 w 32"/>
              <a:gd name="T41" fmla="*/ 7 h 38"/>
              <a:gd name="T42" fmla="*/ 19 w 32"/>
              <a:gd name="T43" fmla="*/ 7 h 38"/>
              <a:gd name="T44" fmla="*/ 21 w 32"/>
              <a:gd name="T45" fmla="*/ 5 h 38"/>
              <a:gd name="T46" fmla="*/ 19 w 32"/>
              <a:gd name="T47" fmla="*/ 3 h 38"/>
              <a:gd name="T48" fmla="*/ 18 w 32"/>
              <a:gd name="T49" fmla="*/ 3 h 38"/>
              <a:gd name="T50" fmla="*/ 18 w 32"/>
              <a:gd name="T51" fmla="*/ 3 h 38"/>
              <a:gd name="T52" fmla="*/ 16 w 32"/>
              <a:gd name="T53" fmla="*/ 0 h 38"/>
              <a:gd name="T54" fmla="*/ 14 w 32"/>
              <a:gd name="T55" fmla="*/ 3 h 38"/>
              <a:gd name="T56" fmla="*/ 14 w 32"/>
              <a:gd name="T57" fmla="*/ 3 h 38"/>
              <a:gd name="T58" fmla="*/ 14 w 32"/>
              <a:gd name="T59" fmla="*/ 3 h 38"/>
              <a:gd name="T60" fmla="*/ 11 w 32"/>
              <a:gd name="T61" fmla="*/ 5 h 38"/>
              <a:gd name="T62" fmla="*/ 14 w 32"/>
              <a:gd name="T63" fmla="*/ 7 h 38"/>
              <a:gd name="T64" fmla="*/ 14 w 32"/>
              <a:gd name="T65" fmla="*/ 7 h 38"/>
              <a:gd name="T66" fmla="*/ 14 w 32"/>
              <a:gd name="T67" fmla="*/ 15 h 38"/>
              <a:gd name="T68" fmla="*/ 14 w 32"/>
              <a:gd name="T69" fmla="*/ 15 h 38"/>
              <a:gd name="T70" fmla="*/ 7 w 32"/>
              <a:gd name="T71" fmla="*/ 15 h 38"/>
              <a:gd name="T72" fmla="*/ 7 w 32"/>
              <a:gd name="T73" fmla="*/ 14 h 38"/>
              <a:gd name="T74" fmla="*/ 5 w 32"/>
              <a:gd name="T75" fmla="*/ 12 h 38"/>
              <a:gd name="T76" fmla="*/ 3 w 32"/>
              <a:gd name="T77" fmla="*/ 14 h 38"/>
              <a:gd name="T78" fmla="*/ 3 w 32"/>
              <a:gd name="T79" fmla="*/ 15 h 38"/>
              <a:gd name="T80" fmla="*/ 3 w 32"/>
              <a:gd name="T81" fmla="*/ 15 h 38"/>
              <a:gd name="T82" fmla="*/ 0 w 32"/>
              <a:gd name="T83" fmla="*/ 17 h 38"/>
              <a:gd name="T84" fmla="*/ 3 w 32"/>
              <a:gd name="T85" fmla="*/ 19 h 38"/>
              <a:gd name="T86" fmla="*/ 3 w 32"/>
              <a:gd name="T87" fmla="*/ 19 h 38"/>
              <a:gd name="T88" fmla="*/ 3 w 32"/>
              <a:gd name="T89" fmla="*/ 20 h 38"/>
              <a:gd name="T90" fmla="*/ 5 w 32"/>
              <a:gd name="T91" fmla="*/ 22 h 38"/>
              <a:gd name="T92" fmla="*/ 7 w 32"/>
              <a:gd name="T93" fmla="*/ 20 h 38"/>
              <a:gd name="T94" fmla="*/ 7 w 32"/>
              <a:gd name="T95" fmla="*/ 19 h 38"/>
              <a:gd name="T96" fmla="*/ 14 w 32"/>
              <a:gd name="T97" fmla="*/ 19 h 38"/>
              <a:gd name="T98" fmla="*/ 14 w 32"/>
              <a:gd name="T9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 h="38">
                <a:moveTo>
                  <a:pt x="14" y="21"/>
                </a:moveTo>
                <a:cubicBezTo>
                  <a:pt x="14" y="28"/>
                  <a:pt x="16" y="37"/>
                  <a:pt x="16" y="38"/>
                </a:cubicBezTo>
                <a:cubicBezTo>
                  <a:pt x="16" y="38"/>
                  <a:pt x="16" y="38"/>
                  <a:pt x="16" y="38"/>
                </a:cubicBezTo>
                <a:cubicBezTo>
                  <a:pt x="16" y="38"/>
                  <a:pt x="16" y="38"/>
                  <a:pt x="16" y="38"/>
                </a:cubicBezTo>
                <a:cubicBezTo>
                  <a:pt x="16" y="37"/>
                  <a:pt x="18" y="28"/>
                  <a:pt x="18" y="21"/>
                </a:cubicBezTo>
                <a:cubicBezTo>
                  <a:pt x="18" y="19"/>
                  <a:pt x="18" y="19"/>
                  <a:pt x="18" y="19"/>
                </a:cubicBezTo>
                <a:cubicBezTo>
                  <a:pt x="25" y="19"/>
                  <a:pt x="25" y="19"/>
                  <a:pt x="25" y="19"/>
                </a:cubicBezTo>
                <a:cubicBezTo>
                  <a:pt x="25" y="20"/>
                  <a:pt x="25" y="20"/>
                  <a:pt x="25" y="20"/>
                </a:cubicBezTo>
                <a:cubicBezTo>
                  <a:pt x="25" y="21"/>
                  <a:pt x="26" y="22"/>
                  <a:pt x="27" y="22"/>
                </a:cubicBezTo>
                <a:cubicBezTo>
                  <a:pt x="28" y="22"/>
                  <a:pt x="29" y="21"/>
                  <a:pt x="29" y="20"/>
                </a:cubicBezTo>
                <a:cubicBezTo>
                  <a:pt x="29" y="19"/>
                  <a:pt x="29" y="19"/>
                  <a:pt x="29" y="19"/>
                </a:cubicBezTo>
                <a:cubicBezTo>
                  <a:pt x="29" y="19"/>
                  <a:pt x="29" y="19"/>
                  <a:pt x="29" y="19"/>
                </a:cubicBezTo>
                <a:cubicBezTo>
                  <a:pt x="30" y="19"/>
                  <a:pt x="32" y="18"/>
                  <a:pt x="32" y="17"/>
                </a:cubicBezTo>
                <a:cubicBezTo>
                  <a:pt x="32" y="16"/>
                  <a:pt x="30" y="15"/>
                  <a:pt x="29" y="15"/>
                </a:cubicBezTo>
                <a:cubicBezTo>
                  <a:pt x="29" y="15"/>
                  <a:pt x="29" y="15"/>
                  <a:pt x="29" y="15"/>
                </a:cubicBezTo>
                <a:cubicBezTo>
                  <a:pt x="29" y="14"/>
                  <a:pt x="29" y="14"/>
                  <a:pt x="29" y="14"/>
                </a:cubicBezTo>
                <a:cubicBezTo>
                  <a:pt x="29" y="13"/>
                  <a:pt x="28" y="12"/>
                  <a:pt x="27" y="12"/>
                </a:cubicBezTo>
                <a:cubicBezTo>
                  <a:pt x="26" y="12"/>
                  <a:pt x="25" y="13"/>
                  <a:pt x="25" y="14"/>
                </a:cubicBezTo>
                <a:cubicBezTo>
                  <a:pt x="25" y="15"/>
                  <a:pt x="25" y="15"/>
                  <a:pt x="25" y="15"/>
                </a:cubicBezTo>
                <a:cubicBezTo>
                  <a:pt x="18" y="15"/>
                  <a:pt x="18" y="15"/>
                  <a:pt x="18" y="15"/>
                </a:cubicBezTo>
                <a:cubicBezTo>
                  <a:pt x="18" y="7"/>
                  <a:pt x="18" y="7"/>
                  <a:pt x="18" y="7"/>
                </a:cubicBezTo>
                <a:cubicBezTo>
                  <a:pt x="19" y="7"/>
                  <a:pt x="19" y="7"/>
                  <a:pt x="19" y="7"/>
                </a:cubicBezTo>
                <a:cubicBezTo>
                  <a:pt x="20" y="7"/>
                  <a:pt x="21" y="6"/>
                  <a:pt x="21" y="5"/>
                </a:cubicBezTo>
                <a:cubicBezTo>
                  <a:pt x="21" y="4"/>
                  <a:pt x="20" y="3"/>
                  <a:pt x="19" y="3"/>
                </a:cubicBezTo>
                <a:cubicBezTo>
                  <a:pt x="18" y="3"/>
                  <a:pt x="18" y="3"/>
                  <a:pt x="18" y="3"/>
                </a:cubicBezTo>
                <a:cubicBezTo>
                  <a:pt x="18" y="3"/>
                  <a:pt x="18" y="3"/>
                  <a:pt x="18" y="3"/>
                </a:cubicBezTo>
                <a:cubicBezTo>
                  <a:pt x="18" y="2"/>
                  <a:pt x="17" y="0"/>
                  <a:pt x="16" y="0"/>
                </a:cubicBezTo>
                <a:cubicBezTo>
                  <a:pt x="15" y="0"/>
                  <a:pt x="14" y="2"/>
                  <a:pt x="14" y="3"/>
                </a:cubicBezTo>
                <a:cubicBezTo>
                  <a:pt x="14" y="3"/>
                  <a:pt x="14" y="3"/>
                  <a:pt x="14" y="3"/>
                </a:cubicBezTo>
                <a:cubicBezTo>
                  <a:pt x="14" y="3"/>
                  <a:pt x="14" y="3"/>
                  <a:pt x="14" y="3"/>
                </a:cubicBezTo>
                <a:cubicBezTo>
                  <a:pt x="12" y="3"/>
                  <a:pt x="11" y="4"/>
                  <a:pt x="11" y="5"/>
                </a:cubicBezTo>
                <a:cubicBezTo>
                  <a:pt x="11" y="6"/>
                  <a:pt x="12" y="7"/>
                  <a:pt x="14" y="7"/>
                </a:cubicBezTo>
                <a:cubicBezTo>
                  <a:pt x="14" y="7"/>
                  <a:pt x="14" y="7"/>
                  <a:pt x="14" y="7"/>
                </a:cubicBezTo>
                <a:cubicBezTo>
                  <a:pt x="14" y="15"/>
                  <a:pt x="14" y="15"/>
                  <a:pt x="14" y="15"/>
                </a:cubicBezTo>
                <a:cubicBezTo>
                  <a:pt x="14" y="15"/>
                  <a:pt x="14" y="15"/>
                  <a:pt x="14" y="15"/>
                </a:cubicBezTo>
                <a:cubicBezTo>
                  <a:pt x="7" y="15"/>
                  <a:pt x="7" y="15"/>
                  <a:pt x="7" y="15"/>
                </a:cubicBezTo>
                <a:cubicBezTo>
                  <a:pt x="7" y="14"/>
                  <a:pt x="7" y="14"/>
                  <a:pt x="7" y="14"/>
                </a:cubicBezTo>
                <a:cubicBezTo>
                  <a:pt x="7" y="13"/>
                  <a:pt x="7" y="12"/>
                  <a:pt x="5" y="12"/>
                </a:cubicBezTo>
                <a:cubicBezTo>
                  <a:pt x="4" y="12"/>
                  <a:pt x="3" y="13"/>
                  <a:pt x="3" y="14"/>
                </a:cubicBezTo>
                <a:cubicBezTo>
                  <a:pt x="3" y="15"/>
                  <a:pt x="3" y="15"/>
                  <a:pt x="3" y="15"/>
                </a:cubicBezTo>
                <a:cubicBezTo>
                  <a:pt x="3" y="15"/>
                  <a:pt x="3" y="15"/>
                  <a:pt x="3" y="15"/>
                </a:cubicBezTo>
                <a:cubicBezTo>
                  <a:pt x="2" y="15"/>
                  <a:pt x="0" y="16"/>
                  <a:pt x="0" y="17"/>
                </a:cubicBezTo>
                <a:cubicBezTo>
                  <a:pt x="0" y="18"/>
                  <a:pt x="2" y="19"/>
                  <a:pt x="3" y="19"/>
                </a:cubicBezTo>
                <a:cubicBezTo>
                  <a:pt x="3" y="19"/>
                  <a:pt x="3" y="19"/>
                  <a:pt x="3" y="19"/>
                </a:cubicBezTo>
                <a:cubicBezTo>
                  <a:pt x="3" y="20"/>
                  <a:pt x="3" y="20"/>
                  <a:pt x="3" y="20"/>
                </a:cubicBezTo>
                <a:cubicBezTo>
                  <a:pt x="3" y="21"/>
                  <a:pt x="4" y="22"/>
                  <a:pt x="5" y="22"/>
                </a:cubicBezTo>
                <a:cubicBezTo>
                  <a:pt x="7" y="22"/>
                  <a:pt x="7" y="21"/>
                  <a:pt x="7" y="20"/>
                </a:cubicBezTo>
                <a:cubicBezTo>
                  <a:pt x="7" y="19"/>
                  <a:pt x="7" y="19"/>
                  <a:pt x="7" y="19"/>
                </a:cubicBezTo>
                <a:cubicBezTo>
                  <a:pt x="14" y="19"/>
                  <a:pt x="14" y="19"/>
                  <a:pt x="14" y="19"/>
                </a:cubicBezTo>
                <a:cubicBezTo>
                  <a:pt x="14" y="21"/>
                  <a:pt x="14" y="21"/>
                  <a:pt x="14" y="21"/>
                </a:cubicBezTo>
                <a:close/>
              </a:path>
            </a:pathLst>
          </a:custGeom>
          <a:solidFill>
            <a:srgbClr val="F212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1" name="Freeform 39"/>
          <p:cNvSpPr>
            <a:spLocks/>
          </p:cNvSpPr>
          <p:nvPr userDrawn="1"/>
        </p:nvSpPr>
        <p:spPr bwMode="auto">
          <a:xfrm>
            <a:off x="11534957" y="359278"/>
            <a:ext cx="297191" cy="377755"/>
          </a:xfrm>
          <a:custGeom>
            <a:avLst/>
            <a:gdLst>
              <a:gd name="T0" fmla="*/ 70 w 70"/>
              <a:gd name="T1" fmla="*/ 0 h 89"/>
              <a:gd name="T2" fmla="*/ 70 w 70"/>
              <a:gd name="T3" fmla="*/ 55 h 89"/>
              <a:gd name="T4" fmla="*/ 37 w 70"/>
              <a:gd name="T5" fmla="*/ 89 h 89"/>
              <a:gd name="T6" fmla="*/ 0 w 70"/>
              <a:gd name="T7" fmla="*/ 55 h 89"/>
              <a:gd name="T8" fmla="*/ 0 w 70"/>
              <a:gd name="T9" fmla="*/ 0 h 89"/>
              <a:gd name="T10" fmla="*/ 16 w 70"/>
              <a:gd name="T11" fmla="*/ 0 h 89"/>
              <a:gd name="T12" fmla="*/ 16 w 70"/>
              <a:gd name="T13" fmla="*/ 56 h 89"/>
              <a:gd name="T14" fmla="*/ 38 w 70"/>
              <a:gd name="T15" fmla="*/ 81 h 89"/>
              <a:gd name="T16" fmla="*/ 60 w 70"/>
              <a:gd name="T17" fmla="*/ 56 h 89"/>
              <a:gd name="T18" fmla="*/ 60 w 70"/>
              <a:gd name="T19" fmla="*/ 0 h 89"/>
              <a:gd name="T20" fmla="*/ 70 w 70"/>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89">
                <a:moveTo>
                  <a:pt x="70" y="0"/>
                </a:moveTo>
                <a:cubicBezTo>
                  <a:pt x="70" y="55"/>
                  <a:pt x="70" y="55"/>
                  <a:pt x="70" y="55"/>
                </a:cubicBezTo>
                <a:cubicBezTo>
                  <a:pt x="70" y="84"/>
                  <a:pt x="47" y="89"/>
                  <a:pt x="37" y="89"/>
                </a:cubicBezTo>
                <a:cubicBezTo>
                  <a:pt x="19" y="89"/>
                  <a:pt x="0" y="83"/>
                  <a:pt x="0" y="55"/>
                </a:cubicBezTo>
                <a:cubicBezTo>
                  <a:pt x="0" y="0"/>
                  <a:pt x="0" y="0"/>
                  <a:pt x="0" y="0"/>
                </a:cubicBezTo>
                <a:cubicBezTo>
                  <a:pt x="16" y="0"/>
                  <a:pt x="16" y="0"/>
                  <a:pt x="16" y="0"/>
                </a:cubicBezTo>
                <a:cubicBezTo>
                  <a:pt x="16" y="56"/>
                  <a:pt x="16" y="56"/>
                  <a:pt x="16" y="56"/>
                </a:cubicBezTo>
                <a:cubicBezTo>
                  <a:pt x="16" y="72"/>
                  <a:pt x="24" y="81"/>
                  <a:pt x="38" y="81"/>
                </a:cubicBezTo>
                <a:cubicBezTo>
                  <a:pt x="50" y="81"/>
                  <a:pt x="60" y="73"/>
                  <a:pt x="60" y="56"/>
                </a:cubicBezTo>
                <a:cubicBezTo>
                  <a:pt x="60" y="0"/>
                  <a:pt x="60" y="0"/>
                  <a:pt x="60" y="0"/>
                </a:cubicBezTo>
                <a:cubicBezTo>
                  <a:pt x="70" y="0"/>
                  <a:pt x="70" y="0"/>
                  <a:pt x="70" y="0"/>
                </a:cubicBezTo>
                <a:close/>
              </a:path>
            </a:pathLst>
          </a:custGeom>
          <a:solidFill>
            <a:srgbClr val="3D0F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2" name="Freeform 40"/>
          <p:cNvSpPr>
            <a:spLocks/>
          </p:cNvSpPr>
          <p:nvPr userDrawn="1"/>
        </p:nvSpPr>
        <p:spPr bwMode="auto">
          <a:xfrm>
            <a:off x="11133928" y="355697"/>
            <a:ext cx="347320" cy="381336"/>
          </a:xfrm>
          <a:custGeom>
            <a:avLst/>
            <a:gdLst>
              <a:gd name="T0" fmla="*/ 47 w 82"/>
              <a:gd name="T1" fmla="*/ 90 h 90"/>
              <a:gd name="T2" fmla="*/ 0 w 82"/>
              <a:gd name="T3" fmla="*/ 46 h 90"/>
              <a:gd name="T4" fmla="*/ 49 w 82"/>
              <a:gd name="T5" fmla="*/ 0 h 90"/>
              <a:gd name="T6" fmla="*/ 75 w 82"/>
              <a:gd name="T7" fmla="*/ 10 h 90"/>
              <a:gd name="T8" fmla="*/ 82 w 82"/>
              <a:gd name="T9" fmla="*/ 21 h 90"/>
              <a:gd name="T10" fmla="*/ 73 w 82"/>
              <a:gd name="T11" fmla="*/ 30 h 90"/>
              <a:gd name="T12" fmla="*/ 64 w 82"/>
              <a:gd name="T13" fmla="*/ 21 h 90"/>
              <a:gd name="T14" fmla="*/ 67 w 82"/>
              <a:gd name="T15" fmla="*/ 15 h 90"/>
              <a:gd name="T16" fmla="*/ 49 w 82"/>
              <a:gd name="T17" fmla="*/ 8 h 90"/>
              <a:gd name="T18" fmla="*/ 16 w 82"/>
              <a:gd name="T19" fmla="*/ 45 h 90"/>
              <a:gd name="T20" fmla="*/ 51 w 82"/>
              <a:gd name="T21" fmla="*/ 83 h 90"/>
              <a:gd name="T22" fmla="*/ 79 w 82"/>
              <a:gd name="T23" fmla="*/ 72 h 90"/>
              <a:gd name="T24" fmla="*/ 82 w 82"/>
              <a:gd name="T25" fmla="*/ 76 h 90"/>
              <a:gd name="T26" fmla="*/ 47 w 82"/>
              <a:gd name="T2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0">
                <a:moveTo>
                  <a:pt x="47" y="90"/>
                </a:moveTo>
                <a:cubicBezTo>
                  <a:pt x="18" y="90"/>
                  <a:pt x="0" y="70"/>
                  <a:pt x="0" y="46"/>
                </a:cubicBezTo>
                <a:cubicBezTo>
                  <a:pt x="0" y="22"/>
                  <a:pt x="19" y="0"/>
                  <a:pt x="49" y="0"/>
                </a:cubicBezTo>
                <a:cubicBezTo>
                  <a:pt x="57" y="0"/>
                  <a:pt x="68" y="3"/>
                  <a:pt x="75" y="10"/>
                </a:cubicBezTo>
                <a:cubicBezTo>
                  <a:pt x="79" y="13"/>
                  <a:pt x="82" y="17"/>
                  <a:pt x="82" y="21"/>
                </a:cubicBezTo>
                <a:cubicBezTo>
                  <a:pt x="82" y="26"/>
                  <a:pt x="78" y="30"/>
                  <a:pt x="73" y="30"/>
                </a:cubicBezTo>
                <a:cubicBezTo>
                  <a:pt x="68" y="30"/>
                  <a:pt x="64" y="26"/>
                  <a:pt x="64" y="21"/>
                </a:cubicBezTo>
                <a:cubicBezTo>
                  <a:pt x="64" y="19"/>
                  <a:pt x="65" y="17"/>
                  <a:pt x="67" y="15"/>
                </a:cubicBezTo>
                <a:cubicBezTo>
                  <a:pt x="63" y="10"/>
                  <a:pt x="55" y="8"/>
                  <a:pt x="49" y="8"/>
                </a:cubicBezTo>
                <a:cubicBezTo>
                  <a:pt x="28" y="8"/>
                  <a:pt x="16" y="27"/>
                  <a:pt x="16" y="45"/>
                </a:cubicBezTo>
                <a:cubicBezTo>
                  <a:pt x="16" y="65"/>
                  <a:pt x="30" y="83"/>
                  <a:pt x="51" y="83"/>
                </a:cubicBezTo>
                <a:cubicBezTo>
                  <a:pt x="61" y="83"/>
                  <a:pt x="70" y="78"/>
                  <a:pt x="79" y="72"/>
                </a:cubicBezTo>
                <a:cubicBezTo>
                  <a:pt x="82" y="76"/>
                  <a:pt x="82" y="76"/>
                  <a:pt x="82" y="76"/>
                </a:cubicBezTo>
                <a:cubicBezTo>
                  <a:pt x="73" y="86"/>
                  <a:pt x="59" y="90"/>
                  <a:pt x="47" y="90"/>
                </a:cubicBezTo>
                <a:close/>
              </a:path>
            </a:pathLst>
          </a:custGeom>
          <a:solidFill>
            <a:srgbClr val="3D0F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3" name="Freeform 41"/>
          <p:cNvSpPr>
            <a:spLocks noEditPoints="1"/>
          </p:cNvSpPr>
          <p:nvPr userDrawn="1"/>
        </p:nvSpPr>
        <p:spPr bwMode="auto">
          <a:xfrm>
            <a:off x="10790189" y="359278"/>
            <a:ext cx="338368" cy="372384"/>
          </a:xfrm>
          <a:custGeom>
            <a:avLst/>
            <a:gdLst>
              <a:gd name="T0" fmla="*/ 149 w 189"/>
              <a:gd name="T1" fmla="*/ 206 h 208"/>
              <a:gd name="T2" fmla="*/ 189 w 189"/>
              <a:gd name="T3" fmla="*/ 206 h 208"/>
              <a:gd name="T4" fmla="*/ 109 w 189"/>
              <a:gd name="T5" fmla="*/ 0 h 208"/>
              <a:gd name="T6" fmla="*/ 78 w 189"/>
              <a:gd name="T7" fmla="*/ 0 h 208"/>
              <a:gd name="T8" fmla="*/ 0 w 189"/>
              <a:gd name="T9" fmla="*/ 208 h 208"/>
              <a:gd name="T10" fmla="*/ 22 w 189"/>
              <a:gd name="T11" fmla="*/ 208 h 208"/>
              <a:gd name="T12" fmla="*/ 43 w 189"/>
              <a:gd name="T13" fmla="*/ 147 h 208"/>
              <a:gd name="T14" fmla="*/ 128 w 189"/>
              <a:gd name="T15" fmla="*/ 147 h 208"/>
              <a:gd name="T16" fmla="*/ 149 w 189"/>
              <a:gd name="T17" fmla="*/ 206 h 208"/>
              <a:gd name="T18" fmla="*/ 149 w 189"/>
              <a:gd name="T19" fmla="*/ 206 h 208"/>
              <a:gd name="T20" fmla="*/ 50 w 189"/>
              <a:gd name="T21" fmla="*/ 130 h 208"/>
              <a:gd name="T22" fmla="*/ 85 w 189"/>
              <a:gd name="T23" fmla="*/ 33 h 208"/>
              <a:gd name="T24" fmla="*/ 121 w 189"/>
              <a:gd name="T25" fmla="*/ 130 h 208"/>
              <a:gd name="T26" fmla="*/ 50 w 189"/>
              <a:gd name="T27" fmla="*/ 130 h 208"/>
              <a:gd name="T28" fmla="*/ 50 w 189"/>
              <a:gd name="T29" fmla="*/ 13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208">
                <a:moveTo>
                  <a:pt x="149" y="206"/>
                </a:moveTo>
                <a:lnTo>
                  <a:pt x="189" y="206"/>
                </a:lnTo>
                <a:lnTo>
                  <a:pt x="109" y="0"/>
                </a:lnTo>
                <a:lnTo>
                  <a:pt x="78" y="0"/>
                </a:lnTo>
                <a:lnTo>
                  <a:pt x="0" y="208"/>
                </a:lnTo>
                <a:lnTo>
                  <a:pt x="22" y="208"/>
                </a:lnTo>
                <a:lnTo>
                  <a:pt x="43" y="147"/>
                </a:lnTo>
                <a:lnTo>
                  <a:pt x="128" y="147"/>
                </a:lnTo>
                <a:lnTo>
                  <a:pt x="149" y="206"/>
                </a:lnTo>
                <a:lnTo>
                  <a:pt x="149" y="206"/>
                </a:lnTo>
                <a:close/>
                <a:moveTo>
                  <a:pt x="50" y="130"/>
                </a:moveTo>
                <a:lnTo>
                  <a:pt x="85" y="33"/>
                </a:lnTo>
                <a:lnTo>
                  <a:pt x="121" y="130"/>
                </a:lnTo>
                <a:lnTo>
                  <a:pt x="50" y="130"/>
                </a:lnTo>
                <a:lnTo>
                  <a:pt x="50" y="130"/>
                </a:lnTo>
                <a:close/>
              </a:path>
            </a:pathLst>
          </a:custGeom>
          <a:solidFill>
            <a:srgbClr val="3D0F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2" name="Rectangle 1"/>
          <p:cNvSpPr/>
          <p:nvPr userDrawn="1"/>
        </p:nvSpPr>
        <p:spPr>
          <a:xfrm>
            <a:off x="8092" y="2147"/>
            <a:ext cx="6870138" cy="623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userDrawn="1"/>
        </p:nvSpPr>
        <p:spPr>
          <a:xfrm>
            <a:off x="5761528" y="6229968"/>
            <a:ext cx="6422379" cy="623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 Placeholder 49">
            <a:extLst>
              <a:ext uri="{FF2B5EF4-FFF2-40B4-BE49-F238E27FC236}">
                <a16:creationId xmlns:a16="http://schemas.microsoft.com/office/drawing/2014/main" id="{AA4BFA9F-9D20-4A4E-B67E-824839B69CB7}"/>
              </a:ext>
            </a:extLst>
          </p:cNvPr>
          <p:cNvSpPr>
            <a:spLocks noGrp="1"/>
          </p:cNvSpPr>
          <p:nvPr>
            <p:ph type="body" sz="quarter" idx="15" hasCustomPrompt="1"/>
          </p:nvPr>
        </p:nvSpPr>
        <p:spPr>
          <a:xfrm>
            <a:off x="587829" y="1828800"/>
            <a:ext cx="11219858" cy="3959181"/>
          </a:xfrm>
        </p:spPr>
        <p:txBody>
          <a:bodyPr>
            <a:noAutofit/>
          </a:bodyPr>
          <a:lstStyle>
            <a:lvl1pPr marL="0" indent="0">
              <a:buNone/>
              <a:defRPr sz="1900">
                <a:solidFill>
                  <a:srgbClr val="3D3935"/>
                </a:solidFill>
                <a:latin typeface="Arial" panose="020B0604020202020204" pitchFamily="34" charset="0"/>
                <a:cs typeface="Arial" panose="020B0604020202020204" pitchFamily="34" charset="0"/>
              </a:defRPr>
            </a:lvl1pPr>
          </a:lstStyle>
          <a:p>
            <a:pPr lvl="0"/>
            <a:r>
              <a:rPr lang="en-AU"/>
              <a:t>Body</a:t>
            </a:r>
          </a:p>
        </p:txBody>
      </p:sp>
      <p:sp>
        <p:nvSpPr>
          <p:cNvPr id="19" name="Title 1">
            <a:extLst>
              <a:ext uri="{FF2B5EF4-FFF2-40B4-BE49-F238E27FC236}">
                <a16:creationId xmlns:a16="http://schemas.microsoft.com/office/drawing/2014/main" id="{09BA30E5-B06E-A24E-A1A4-C18CAE0C0C7A}"/>
              </a:ext>
            </a:extLst>
          </p:cNvPr>
          <p:cNvSpPr>
            <a:spLocks noGrp="1"/>
          </p:cNvSpPr>
          <p:nvPr>
            <p:ph type="title" hasCustomPrompt="1"/>
          </p:nvPr>
        </p:nvSpPr>
        <p:spPr>
          <a:xfrm>
            <a:off x="595920" y="1101228"/>
            <a:ext cx="11211767" cy="493981"/>
          </a:xfrm>
        </p:spPr>
        <p:txBody>
          <a:bodyPr wrap="square" anchor="t" anchorCtr="0">
            <a:noAutofit/>
          </a:bodyPr>
          <a:lstStyle>
            <a:lvl1pPr>
              <a:defRPr sz="2900" b="1">
                <a:solidFill>
                  <a:srgbClr val="3D3935"/>
                </a:solidFill>
                <a:latin typeface="Arial" panose="020B0604020202020204" pitchFamily="34" charset="0"/>
                <a:cs typeface="Arial" panose="020B0604020202020204" pitchFamily="34" charset="0"/>
              </a:defRPr>
            </a:lvl1pPr>
          </a:lstStyle>
          <a:p>
            <a:r>
              <a:rPr lang="en-US"/>
              <a:t>Heading</a:t>
            </a:r>
            <a:endParaRPr lang="en-AU"/>
          </a:p>
        </p:txBody>
      </p:sp>
      <p:sp>
        <p:nvSpPr>
          <p:cNvPr id="15" name="Slide Number Placeholder 5">
            <a:extLst>
              <a:ext uri="{FF2B5EF4-FFF2-40B4-BE49-F238E27FC236}">
                <a16:creationId xmlns:a16="http://schemas.microsoft.com/office/drawing/2014/main" id="{FCD4045F-D983-0148-A341-68A79F50C332}"/>
              </a:ext>
            </a:extLst>
          </p:cNvPr>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16" name="Footer Placeholder 4">
            <a:extLst>
              <a:ext uri="{FF2B5EF4-FFF2-40B4-BE49-F238E27FC236}">
                <a16:creationId xmlns:a16="http://schemas.microsoft.com/office/drawing/2014/main" id="{9A0F4649-82DB-9E4E-9865-6D903A13D70C}"/>
              </a:ext>
            </a:extLst>
          </p:cNvPr>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Tree>
    <p:extLst>
      <p:ext uri="{BB962C8B-B14F-4D97-AF65-F5344CB8AC3E}">
        <p14:creationId xmlns:p14="http://schemas.microsoft.com/office/powerpoint/2010/main" val="268227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9B823FE-D165-EB44-80A7-79FF8BEA2195}"/>
              </a:ext>
            </a:extLst>
          </p:cNvPr>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3" name="Footer Placeholder 4">
            <a:extLst>
              <a:ext uri="{FF2B5EF4-FFF2-40B4-BE49-F238E27FC236}">
                <a16:creationId xmlns:a16="http://schemas.microsoft.com/office/drawing/2014/main" id="{FCABFF57-D9F9-6549-AB8E-14E962A7C3AB}"/>
              </a:ext>
            </a:extLst>
          </p:cNvPr>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Tree>
    <p:extLst>
      <p:ext uri="{BB962C8B-B14F-4D97-AF65-F5344CB8AC3E}">
        <p14:creationId xmlns:p14="http://schemas.microsoft.com/office/powerpoint/2010/main" val="157770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in with no logo">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0" y="0"/>
            <a:ext cx="12192000" cy="687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 name="Freeform 6"/>
          <p:cNvSpPr>
            <a:spLocks/>
          </p:cNvSpPr>
          <p:nvPr userDrawn="1"/>
        </p:nvSpPr>
        <p:spPr bwMode="auto">
          <a:xfrm>
            <a:off x="0" y="-5945"/>
            <a:ext cx="6574012" cy="488754"/>
          </a:xfrm>
          <a:custGeom>
            <a:avLst/>
            <a:gdLst>
              <a:gd name="T0" fmla="*/ 0 w 3672"/>
              <a:gd name="T1" fmla="*/ 0 h 273"/>
              <a:gd name="T2" fmla="*/ 0 w 3672"/>
              <a:gd name="T3" fmla="*/ 273 h 273"/>
              <a:gd name="T4" fmla="*/ 3405 w 3672"/>
              <a:gd name="T5" fmla="*/ 273 h 273"/>
              <a:gd name="T6" fmla="*/ 3672 w 3672"/>
              <a:gd name="T7" fmla="*/ 0 h 273"/>
              <a:gd name="T8" fmla="*/ 0 w 3672"/>
              <a:gd name="T9" fmla="*/ 0 h 273"/>
            </a:gdLst>
            <a:ahLst/>
            <a:cxnLst>
              <a:cxn ang="0">
                <a:pos x="T0" y="T1"/>
              </a:cxn>
              <a:cxn ang="0">
                <a:pos x="T2" y="T3"/>
              </a:cxn>
              <a:cxn ang="0">
                <a:pos x="T4" y="T5"/>
              </a:cxn>
              <a:cxn ang="0">
                <a:pos x="T6" y="T7"/>
              </a:cxn>
              <a:cxn ang="0">
                <a:pos x="T8" y="T9"/>
              </a:cxn>
            </a:cxnLst>
            <a:rect l="0" t="0" r="r" b="b"/>
            <a:pathLst>
              <a:path w="3672" h="273">
                <a:moveTo>
                  <a:pt x="0" y="0"/>
                </a:moveTo>
                <a:lnTo>
                  <a:pt x="0" y="273"/>
                </a:lnTo>
                <a:lnTo>
                  <a:pt x="3405" y="273"/>
                </a:lnTo>
                <a:lnTo>
                  <a:pt x="367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0" name="Freeform 8"/>
          <p:cNvSpPr>
            <a:spLocks/>
          </p:cNvSpPr>
          <p:nvPr userDrawn="1"/>
        </p:nvSpPr>
        <p:spPr bwMode="auto">
          <a:xfrm>
            <a:off x="6096000" y="6380085"/>
            <a:ext cx="6096000" cy="483383"/>
          </a:xfrm>
          <a:custGeom>
            <a:avLst/>
            <a:gdLst>
              <a:gd name="T0" fmla="*/ 3405 w 3405"/>
              <a:gd name="T1" fmla="*/ 270 h 270"/>
              <a:gd name="T2" fmla="*/ 3405 w 3405"/>
              <a:gd name="T3" fmla="*/ 0 h 270"/>
              <a:gd name="T4" fmla="*/ 267 w 3405"/>
              <a:gd name="T5" fmla="*/ 0 h 270"/>
              <a:gd name="T6" fmla="*/ 0 w 3405"/>
              <a:gd name="T7" fmla="*/ 270 h 270"/>
              <a:gd name="T8" fmla="*/ 3405 w 3405"/>
              <a:gd name="T9" fmla="*/ 270 h 270"/>
            </a:gdLst>
            <a:ahLst/>
            <a:cxnLst>
              <a:cxn ang="0">
                <a:pos x="T0" y="T1"/>
              </a:cxn>
              <a:cxn ang="0">
                <a:pos x="T2" y="T3"/>
              </a:cxn>
              <a:cxn ang="0">
                <a:pos x="T4" y="T5"/>
              </a:cxn>
              <a:cxn ang="0">
                <a:pos x="T6" y="T7"/>
              </a:cxn>
              <a:cxn ang="0">
                <a:pos x="T8" y="T9"/>
              </a:cxn>
            </a:cxnLst>
            <a:rect l="0" t="0" r="r" b="b"/>
            <a:pathLst>
              <a:path w="3405" h="270">
                <a:moveTo>
                  <a:pt x="3405" y="270"/>
                </a:moveTo>
                <a:lnTo>
                  <a:pt x="3405" y="0"/>
                </a:lnTo>
                <a:lnTo>
                  <a:pt x="267" y="0"/>
                </a:lnTo>
                <a:lnTo>
                  <a:pt x="0" y="270"/>
                </a:lnTo>
                <a:lnTo>
                  <a:pt x="3405" y="27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1" name="Freeform 9"/>
          <p:cNvSpPr>
            <a:spLocks/>
          </p:cNvSpPr>
          <p:nvPr userDrawn="1"/>
        </p:nvSpPr>
        <p:spPr bwMode="auto">
          <a:xfrm>
            <a:off x="10423175" y="359278"/>
            <a:ext cx="295401" cy="381336"/>
          </a:xfrm>
          <a:custGeom>
            <a:avLst/>
            <a:gdLst>
              <a:gd name="T0" fmla="*/ 70 w 70"/>
              <a:gd name="T1" fmla="*/ 0 h 90"/>
              <a:gd name="T2" fmla="*/ 70 w 70"/>
              <a:gd name="T3" fmla="*/ 40 h 90"/>
              <a:gd name="T4" fmla="*/ 35 w 70"/>
              <a:gd name="T5" fmla="*/ 90 h 90"/>
              <a:gd name="T6" fmla="*/ 0 w 70"/>
              <a:gd name="T7" fmla="*/ 40 h 90"/>
              <a:gd name="T8" fmla="*/ 0 w 70"/>
              <a:gd name="T9" fmla="*/ 0 h 90"/>
              <a:gd name="T10" fmla="*/ 70 w 70"/>
              <a:gd name="T11" fmla="*/ 0 h 90"/>
            </a:gdLst>
            <a:ahLst/>
            <a:cxnLst>
              <a:cxn ang="0">
                <a:pos x="T0" y="T1"/>
              </a:cxn>
              <a:cxn ang="0">
                <a:pos x="T2" y="T3"/>
              </a:cxn>
              <a:cxn ang="0">
                <a:pos x="T4" y="T5"/>
              </a:cxn>
              <a:cxn ang="0">
                <a:pos x="T6" y="T7"/>
              </a:cxn>
              <a:cxn ang="0">
                <a:pos x="T8" y="T9"/>
              </a:cxn>
              <a:cxn ang="0">
                <a:pos x="T10" y="T11"/>
              </a:cxn>
            </a:cxnLst>
            <a:rect l="0" t="0" r="r" b="b"/>
            <a:pathLst>
              <a:path w="70" h="90">
                <a:moveTo>
                  <a:pt x="70" y="0"/>
                </a:moveTo>
                <a:cubicBezTo>
                  <a:pt x="70" y="40"/>
                  <a:pt x="70" y="40"/>
                  <a:pt x="70" y="40"/>
                </a:cubicBezTo>
                <a:cubicBezTo>
                  <a:pt x="70" y="60"/>
                  <a:pt x="57" y="82"/>
                  <a:pt x="35" y="90"/>
                </a:cubicBezTo>
                <a:cubicBezTo>
                  <a:pt x="13" y="82"/>
                  <a:pt x="0" y="60"/>
                  <a:pt x="0" y="40"/>
                </a:cubicBezTo>
                <a:cubicBezTo>
                  <a:pt x="0" y="0"/>
                  <a:pt x="0" y="0"/>
                  <a:pt x="0" y="0"/>
                </a:cubicBezTo>
                <a:cubicBezTo>
                  <a:pt x="70" y="0"/>
                  <a:pt x="70" y="0"/>
                  <a:pt x="70" y="0"/>
                </a:cubicBezTo>
                <a:close/>
              </a:path>
            </a:pathLst>
          </a:custGeom>
          <a:solidFill>
            <a:srgbClr val="F212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2" name="Freeform 10"/>
          <p:cNvSpPr>
            <a:spLocks/>
          </p:cNvSpPr>
          <p:nvPr userDrawn="1"/>
        </p:nvSpPr>
        <p:spPr bwMode="auto">
          <a:xfrm>
            <a:off x="10476885" y="405826"/>
            <a:ext cx="186192" cy="245272"/>
          </a:xfrm>
          <a:custGeom>
            <a:avLst/>
            <a:gdLst>
              <a:gd name="T0" fmla="*/ 0 w 104"/>
              <a:gd name="T1" fmla="*/ 69 h 137"/>
              <a:gd name="T2" fmla="*/ 52 w 104"/>
              <a:gd name="T3" fmla="*/ 0 h 137"/>
              <a:gd name="T4" fmla="*/ 104 w 104"/>
              <a:gd name="T5" fmla="*/ 69 h 137"/>
              <a:gd name="T6" fmla="*/ 52 w 104"/>
              <a:gd name="T7" fmla="*/ 137 h 137"/>
              <a:gd name="T8" fmla="*/ 0 w 104"/>
              <a:gd name="T9" fmla="*/ 69 h 137"/>
              <a:gd name="T10" fmla="*/ 0 w 104"/>
              <a:gd name="T11" fmla="*/ 69 h 137"/>
            </a:gdLst>
            <a:ahLst/>
            <a:cxnLst>
              <a:cxn ang="0">
                <a:pos x="T0" y="T1"/>
              </a:cxn>
              <a:cxn ang="0">
                <a:pos x="T2" y="T3"/>
              </a:cxn>
              <a:cxn ang="0">
                <a:pos x="T4" y="T5"/>
              </a:cxn>
              <a:cxn ang="0">
                <a:pos x="T6" y="T7"/>
              </a:cxn>
              <a:cxn ang="0">
                <a:pos x="T8" y="T9"/>
              </a:cxn>
              <a:cxn ang="0">
                <a:pos x="T10" y="T11"/>
              </a:cxn>
            </a:cxnLst>
            <a:rect l="0" t="0" r="r" b="b"/>
            <a:pathLst>
              <a:path w="104" h="137">
                <a:moveTo>
                  <a:pt x="0" y="69"/>
                </a:moveTo>
                <a:lnTo>
                  <a:pt x="52" y="0"/>
                </a:lnTo>
                <a:lnTo>
                  <a:pt x="104" y="69"/>
                </a:lnTo>
                <a:lnTo>
                  <a:pt x="52" y="137"/>
                </a:lnTo>
                <a:lnTo>
                  <a:pt x="0" y="69"/>
                </a:lnTo>
                <a:lnTo>
                  <a:pt x="0" y="6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3" name="Freeform 11"/>
          <p:cNvSpPr>
            <a:spLocks/>
          </p:cNvSpPr>
          <p:nvPr userDrawn="1"/>
        </p:nvSpPr>
        <p:spPr bwMode="auto">
          <a:xfrm>
            <a:off x="10503739" y="455954"/>
            <a:ext cx="134273" cy="161128"/>
          </a:xfrm>
          <a:custGeom>
            <a:avLst/>
            <a:gdLst>
              <a:gd name="T0" fmla="*/ 14 w 32"/>
              <a:gd name="T1" fmla="*/ 21 h 38"/>
              <a:gd name="T2" fmla="*/ 16 w 32"/>
              <a:gd name="T3" fmla="*/ 38 h 38"/>
              <a:gd name="T4" fmla="*/ 16 w 32"/>
              <a:gd name="T5" fmla="*/ 38 h 38"/>
              <a:gd name="T6" fmla="*/ 16 w 32"/>
              <a:gd name="T7" fmla="*/ 38 h 38"/>
              <a:gd name="T8" fmla="*/ 18 w 32"/>
              <a:gd name="T9" fmla="*/ 21 h 38"/>
              <a:gd name="T10" fmla="*/ 18 w 32"/>
              <a:gd name="T11" fmla="*/ 19 h 38"/>
              <a:gd name="T12" fmla="*/ 25 w 32"/>
              <a:gd name="T13" fmla="*/ 19 h 38"/>
              <a:gd name="T14" fmla="*/ 25 w 32"/>
              <a:gd name="T15" fmla="*/ 20 h 38"/>
              <a:gd name="T16" fmla="*/ 27 w 32"/>
              <a:gd name="T17" fmla="*/ 22 h 38"/>
              <a:gd name="T18" fmla="*/ 29 w 32"/>
              <a:gd name="T19" fmla="*/ 20 h 38"/>
              <a:gd name="T20" fmla="*/ 29 w 32"/>
              <a:gd name="T21" fmla="*/ 19 h 38"/>
              <a:gd name="T22" fmla="*/ 29 w 32"/>
              <a:gd name="T23" fmla="*/ 19 h 38"/>
              <a:gd name="T24" fmla="*/ 32 w 32"/>
              <a:gd name="T25" fmla="*/ 17 h 38"/>
              <a:gd name="T26" fmla="*/ 29 w 32"/>
              <a:gd name="T27" fmla="*/ 15 h 38"/>
              <a:gd name="T28" fmla="*/ 29 w 32"/>
              <a:gd name="T29" fmla="*/ 15 h 38"/>
              <a:gd name="T30" fmla="*/ 29 w 32"/>
              <a:gd name="T31" fmla="*/ 14 h 38"/>
              <a:gd name="T32" fmla="*/ 27 w 32"/>
              <a:gd name="T33" fmla="*/ 12 h 38"/>
              <a:gd name="T34" fmla="*/ 25 w 32"/>
              <a:gd name="T35" fmla="*/ 14 h 38"/>
              <a:gd name="T36" fmla="*/ 25 w 32"/>
              <a:gd name="T37" fmla="*/ 15 h 38"/>
              <a:gd name="T38" fmla="*/ 18 w 32"/>
              <a:gd name="T39" fmla="*/ 15 h 38"/>
              <a:gd name="T40" fmla="*/ 18 w 32"/>
              <a:gd name="T41" fmla="*/ 7 h 38"/>
              <a:gd name="T42" fmla="*/ 19 w 32"/>
              <a:gd name="T43" fmla="*/ 7 h 38"/>
              <a:gd name="T44" fmla="*/ 21 w 32"/>
              <a:gd name="T45" fmla="*/ 5 h 38"/>
              <a:gd name="T46" fmla="*/ 19 w 32"/>
              <a:gd name="T47" fmla="*/ 3 h 38"/>
              <a:gd name="T48" fmla="*/ 18 w 32"/>
              <a:gd name="T49" fmla="*/ 3 h 38"/>
              <a:gd name="T50" fmla="*/ 18 w 32"/>
              <a:gd name="T51" fmla="*/ 3 h 38"/>
              <a:gd name="T52" fmla="*/ 16 w 32"/>
              <a:gd name="T53" fmla="*/ 0 h 38"/>
              <a:gd name="T54" fmla="*/ 14 w 32"/>
              <a:gd name="T55" fmla="*/ 3 h 38"/>
              <a:gd name="T56" fmla="*/ 14 w 32"/>
              <a:gd name="T57" fmla="*/ 3 h 38"/>
              <a:gd name="T58" fmla="*/ 14 w 32"/>
              <a:gd name="T59" fmla="*/ 3 h 38"/>
              <a:gd name="T60" fmla="*/ 11 w 32"/>
              <a:gd name="T61" fmla="*/ 5 h 38"/>
              <a:gd name="T62" fmla="*/ 14 w 32"/>
              <a:gd name="T63" fmla="*/ 7 h 38"/>
              <a:gd name="T64" fmla="*/ 14 w 32"/>
              <a:gd name="T65" fmla="*/ 7 h 38"/>
              <a:gd name="T66" fmla="*/ 14 w 32"/>
              <a:gd name="T67" fmla="*/ 15 h 38"/>
              <a:gd name="T68" fmla="*/ 14 w 32"/>
              <a:gd name="T69" fmla="*/ 15 h 38"/>
              <a:gd name="T70" fmla="*/ 7 w 32"/>
              <a:gd name="T71" fmla="*/ 15 h 38"/>
              <a:gd name="T72" fmla="*/ 7 w 32"/>
              <a:gd name="T73" fmla="*/ 14 h 38"/>
              <a:gd name="T74" fmla="*/ 5 w 32"/>
              <a:gd name="T75" fmla="*/ 12 h 38"/>
              <a:gd name="T76" fmla="*/ 3 w 32"/>
              <a:gd name="T77" fmla="*/ 14 h 38"/>
              <a:gd name="T78" fmla="*/ 3 w 32"/>
              <a:gd name="T79" fmla="*/ 15 h 38"/>
              <a:gd name="T80" fmla="*/ 3 w 32"/>
              <a:gd name="T81" fmla="*/ 15 h 38"/>
              <a:gd name="T82" fmla="*/ 0 w 32"/>
              <a:gd name="T83" fmla="*/ 17 h 38"/>
              <a:gd name="T84" fmla="*/ 3 w 32"/>
              <a:gd name="T85" fmla="*/ 19 h 38"/>
              <a:gd name="T86" fmla="*/ 3 w 32"/>
              <a:gd name="T87" fmla="*/ 19 h 38"/>
              <a:gd name="T88" fmla="*/ 3 w 32"/>
              <a:gd name="T89" fmla="*/ 20 h 38"/>
              <a:gd name="T90" fmla="*/ 5 w 32"/>
              <a:gd name="T91" fmla="*/ 22 h 38"/>
              <a:gd name="T92" fmla="*/ 7 w 32"/>
              <a:gd name="T93" fmla="*/ 20 h 38"/>
              <a:gd name="T94" fmla="*/ 7 w 32"/>
              <a:gd name="T95" fmla="*/ 19 h 38"/>
              <a:gd name="T96" fmla="*/ 14 w 32"/>
              <a:gd name="T97" fmla="*/ 19 h 38"/>
              <a:gd name="T98" fmla="*/ 14 w 32"/>
              <a:gd name="T9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 h="38">
                <a:moveTo>
                  <a:pt x="14" y="21"/>
                </a:moveTo>
                <a:cubicBezTo>
                  <a:pt x="14" y="28"/>
                  <a:pt x="16" y="37"/>
                  <a:pt x="16" y="38"/>
                </a:cubicBezTo>
                <a:cubicBezTo>
                  <a:pt x="16" y="38"/>
                  <a:pt x="16" y="38"/>
                  <a:pt x="16" y="38"/>
                </a:cubicBezTo>
                <a:cubicBezTo>
                  <a:pt x="16" y="38"/>
                  <a:pt x="16" y="38"/>
                  <a:pt x="16" y="38"/>
                </a:cubicBezTo>
                <a:cubicBezTo>
                  <a:pt x="16" y="37"/>
                  <a:pt x="18" y="28"/>
                  <a:pt x="18" y="21"/>
                </a:cubicBezTo>
                <a:cubicBezTo>
                  <a:pt x="18" y="19"/>
                  <a:pt x="18" y="19"/>
                  <a:pt x="18" y="19"/>
                </a:cubicBezTo>
                <a:cubicBezTo>
                  <a:pt x="25" y="19"/>
                  <a:pt x="25" y="19"/>
                  <a:pt x="25" y="19"/>
                </a:cubicBezTo>
                <a:cubicBezTo>
                  <a:pt x="25" y="20"/>
                  <a:pt x="25" y="20"/>
                  <a:pt x="25" y="20"/>
                </a:cubicBezTo>
                <a:cubicBezTo>
                  <a:pt x="25" y="21"/>
                  <a:pt x="26" y="22"/>
                  <a:pt x="27" y="22"/>
                </a:cubicBezTo>
                <a:cubicBezTo>
                  <a:pt x="28" y="22"/>
                  <a:pt x="29" y="21"/>
                  <a:pt x="29" y="20"/>
                </a:cubicBezTo>
                <a:cubicBezTo>
                  <a:pt x="29" y="19"/>
                  <a:pt x="29" y="19"/>
                  <a:pt x="29" y="19"/>
                </a:cubicBezTo>
                <a:cubicBezTo>
                  <a:pt x="29" y="19"/>
                  <a:pt x="29" y="19"/>
                  <a:pt x="29" y="19"/>
                </a:cubicBezTo>
                <a:cubicBezTo>
                  <a:pt x="30" y="19"/>
                  <a:pt x="32" y="18"/>
                  <a:pt x="32" y="17"/>
                </a:cubicBezTo>
                <a:cubicBezTo>
                  <a:pt x="32" y="16"/>
                  <a:pt x="30" y="15"/>
                  <a:pt x="29" y="15"/>
                </a:cubicBezTo>
                <a:cubicBezTo>
                  <a:pt x="29" y="15"/>
                  <a:pt x="29" y="15"/>
                  <a:pt x="29" y="15"/>
                </a:cubicBezTo>
                <a:cubicBezTo>
                  <a:pt x="29" y="14"/>
                  <a:pt x="29" y="14"/>
                  <a:pt x="29" y="14"/>
                </a:cubicBezTo>
                <a:cubicBezTo>
                  <a:pt x="29" y="13"/>
                  <a:pt x="28" y="12"/>
                  <a:pt x="27" y="12"/>
                </a:cubicBezTo>
                <a:cubicBezTo>
                  <a:pt x="26" y="12"/>
                  <a:pt x="25" y="13"/>
                  <a:pt x="25" y="14"/>
                </a:cubicBezTo>
                <a:cubicBezTo>
                  <a:pt x="25" y="15"/>
                  <a:pt x="25" y="15"/>
                  <a:pt x="25" y="15"/>
                </a:cubicBezTo>
                <a:cubicBezTo>
                  <a:pt x="18" y="15"/>
                  <a:pt x="18" y="15"/>
                  <a:pt x="18" y="15"/>
                </a:cubicBezTo>
                <a:cubicBezTo>
                  <a:pt x="18" y="7"/>
                  <a:pt x="18" y="7"/>
                  <a:pt x="18" y="7"/>
                </a:cubicBezTo>
                <a:cubicBezTo>
                  <a:pt x="19" y="7"/>
                  <a:pt x="19" y="7"/>
                  <a:pt x="19" y="7"/>
                </a:cubicBezTo>
                <a:cubicBezTo>
                  <a:pt x="20" y="7"/>
                  <a:pt x="21" y="6"/>
                  <a:pt x="21" y="5"/>
                </a:cubicBezTo>
                <a:cubicBezTo>
                  <a:pt x="21" y="4"/>
                  <a:pt x="20" y="3"/>
                  <a:pt x="19" y="3"/>
                </a:cubicBezTo>
                <a:cubicBezTo>
                  <a:pt x="18" y="3"/>
                  <a:pt x="18" y="3"/>
                  <a:pt x="18" y="3"/>
                </a:cubicBezTo>
                <a:cubicBezTo>
                  <a:pt x="18" y="3"/>
                  <a:pt x="18" y="3"/>
                  <a:pt x="18" y="3"/>
                </a:cubicBezTo>
                <a:cubicBezTo>
                  <a:pt x="18" y="2"/>
                  <a:pt x="17" y="0"/>
                  <a:pt x="16" y="0"/>
                </a:cubicBezTo>
                <a:cubicBezTo>
                  <a:pt x="15" y="0"/>
                  <a:pt x="14" y="2"/>
                  <a:pt x="14" y="3"/>
                </a:cubicBezTo>
                <a:cubicBezTo>
                  <a:pt x="14" y="3"/>
                  <a:pt x="14" y="3"/>
                  <a:pt x="14" y="3"/>
                </a:cubicBezTo>
                <a:cubicBezTo>
                  <a:pt x="14" y="3"/>
                  <a:pt x="14" y="3"/>
                  <a:pt x="14" y="3"/>
                </a:cubicBezTo>
                <a:cubicBezTo>
                  <a:pt x="12" y="3"/>
                  <a:pt x="11" y="4"/>
                  <a:pt x="11" y="5"/>
                </a:cubicBezTo>
                <a:cubicBezTo>
                  <a:pt x="11" y="6"/>
                  <a:pt x="12" y="7"/>
                  <a:pt x="14" y="7"/>
                </a:cubicBezTo>
                <a:cubicBezTo>
                  <a:pt x="14" y="7"/>
                  <a:pt x="14" y="7"/>
                  <a:pt x="14" y="7"/>
                </a:cubicBezTo>
                <a:cubicBezTo>
                  <a:pt x="14" y="15"/>
                  <a:pt x="14" y="15"/>
                  <a:pt x="14" y="15"/>
                </a:cubicBezTo>
                <a:cubicBezTo>
                  <a:pt x="14" y="15"/>
                  <a:pt x="14" y="15"/>
                  <a:pt x="14" y="15"/>
                </a:cubicBezTo>
                <a:cubicBezTo>
                  <a:pt x="7" y="15"/>
                  <a:pt x="7" y="15"/>
                  <a:pt x="7" y="15"/>
                </a:cubicBezTo>
                <a:cubicBezTo>
                  <a:pt x="7" y="14"/>
                  <a:pt x="7" y="14"/>
                  <a:pt x="7" y="14"/>
                </a:cubicBezTo>
                <a:cubicBezTo>
                  <a:pt x="7" y="13"/>
                  <a:pt x="7" y="12"/>
                  <a:pt x="5" y="12"/>
                </a:cubicBezTo>
                <a:cubicBezTo>
                  <a:pt x="4" y="12"/>
                  <a:pt x="3" y="13"/>
                  <a:pt x="3" y="14"/>
                </a:cubicBezTo>
                <a:cubicBezTo>
                  <a:pt x="3" y="15"/>
                  <a:pt x="3" y="15"/>
                  <a:pt x="3" y="15"/>
                </a:cubicBezTo>
                <a:cubicBezTo>
                  <a:pt x="3" y="15"/>
                  <a:pt x="3" y="15"/>
                  <a:pt x="3" y="15"/>
                </a:cubicBezTo>
                <a:cubicBezTo>
                  <a:pt x="2" y="15"/>
                  <a:pt x="0" y="16"/>
                  <a:pt x="0" y="17"/>
                </a:cubicBezTo>
                <a:cubicBezTo>
                  <a:pt x="0" y="18"/>
                  <a:pt x="2" y="19"/>
                  <a:pt x="3" y="19"/>
                </a:cubicBezTo>
                <a:cubicBezTo>
                  <a:pt x="3" y="19"/>
                  <a:pt x="3" y="19"/>
                  <a:pt x="3" y="19"/>
                </a:cubicBezTo>
                <a:cubicBezTo>
                  <a:pt x="3" y="20"/>
                  <a:pt x="3" y="20"/>
                  <a:pt x="3" y="20"/>
                </a:cubicBezTo>
                <a:cubicBezTo>
                  <a:pt x="3" y="21"/>
                  <a:pt x="4" y="22"/>
                  <a:pt x="5" y="22"/>
                </a:cubicBezTo>
                <a:cubicBezTo>
                  <a:pt x="7" y="22"/>
                  <a:pt x="7" y="21"/>
                  <a:pt x="7" y="20"/>
                </a:cubicBezTo>
                <a:cubicBezTo>
                  <a:pt x="7" y="19"/>
                  <a:pt x="7" y="19"/>
                  <a:pt x="7" y="19"/>
                </a:cubicBezTo>
                <a:cubicBezTo>
                  <a:pt x="14" y="19"/>
                  <a:pt x="14" y="19"/>
                  <a:pt x="14" y="19"/>
                </a:cubicBezTo>
                <a:cubicBezTo>
                  <a:pt x="14" y="21"/>
                  <a:pt x="14" y="21"/>
                  <a:pt x="14" y="21"/>
                </a:cubicBezTo>
                <a:close/>
              </a:path>
            </a:pathLst>
          </a:custGeom>
          <a:solidFill>
            <a:srgbClr val="F212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1" name="Freeform 39"/>
          <p:cNvSpPr>
            <a:spLocks/>
          </p:cNvSpPr>
          <p:nvPr userDrawn="1"/>
        </p:nvSpPr>
        <p:spPr bwMode="auto">
          <a:xfrm>
            <a:off x="11534957" y="359278"/>
            <a:ext cx="297191" cy="377755"/>
          </a:xfrm>
          <a:custGeom>
            <a:avLst/>
            <a:gdLst>
              <a:gd name="T0" fmla="*/ 70 w 70"/>
              <a:gd name="T1" fmla="*/ 0 h 89"/>
              <a:gd name="T2" fmla="*/ 70 w 70"/>
              <a:gd name="T3" fmla="*/ 55 h 89"/>
              <a:gd name="T4" fmla="*/ 37 w 70"/>
              <a:gd name="T5" fmla="*/ 89 h 89"/>
              <a:gd name="T6" fmla="*/ 0 w 70"/>
              <a:gd name="T7" fmla="*/ 55 h 89"/>
              <a:gd name="T8" fmla="*/ 0 w 70"/>
              <a:gd name="T9" fmla="*/ 0 h 89"/>
              <a:gd name="T10" fmla="*/ 16 w 70"/>
              <a:gd name="T11" fmla="*/ 0 h 89"/>
              <a:gd name="T12" fmla="*/ 16 w 70"/>
              <a:gd name="T13" fmla="*/ 56 h 89"/>
              <a:gd name="T14" fmla="*/ 38 w 70"/>
              <a:gd name="T15" fmla="*/ 81 h 89"/>
              <a:gd name="T16" fmla="*/ 60 w 70"/>
              <a:gd name="T17" fmla="*/ 56 h 89"/>
              <a:gd name="T18" fmla="*/ 60 w 70"/>
              <a:gd name="T19" fmla="*/ 0 h 89"/>
              <a:gd name="T20" fmla="*/ 70 w 70"/>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89">
                <a:moveTo>
                  <a:pt x="70" y="0"/>
                </a:moveTo>
                <a:cubicBezTo>
                  <a:pt x="70" y="55"/>
                  <a:pt x="70" y="55"/>
                  <a:pt x="70" y="55"/>
                </a:cubicBezTo>
                <a:cubicBezTo>
                  <a:pt x="70" y="84"/>
                  <a:pt x="47" y="89"/>
                  <a:pt x="37" y="89"/>
                </a:cubicBezTo>
                <a:cubicBezTo>
                  <a:pt x="19" y="89"/>
                  <a:pt x="0" y="83"/>
                  <a:pt x="0" y="55"/>
                </a:cubicBezTo>
                <a:cubicBezTo>
                  <a:pt x="0" y="0"/>
                  <a:pt x="0" y="0"/>
                  <a:pt x="0" y="0"/>
                </a:cubicBezTo>
                <a:cubicBezTo>
                  <a:pt x="16" y="0"/>
                  <a:pt x="16" y="0"/>
                  <a:pt x="16" y="0"/>
                </a:cubicBezTo>
                <a:cubicBezTo>
                  <a:pt x="16" y="56"/>
                  <a:pt x="16" y="56"/>
                  <a:pt x="16" y="56"/>
                </a:cubicBezTo>
                <a:cubicBezTo>
                  <a:pt x="16" y="72"/>
                  <a:pt x="24" y="81"/>
                  <a:pt x="38" y="81"/>
                </a:cubicBezTo>
                <a:cubicBezTo>
                  <a:pt x="50" y="81"/>
                  <a:pt x="60" y="73"/>
                  <a:pt x="60" y="56"/>
                </a:cubicBezTo>
                <a:cubicBezTo>
                  <a:pt x="60" y="0"/>
                  <a:pt x="60" y="0"/>
                  <a:pt x="60" y="0"/>
                </a:cubicBezTo>
                <a:cubicBezTo>
                  <a:pt x="70" y="0"/>
                  <a:pt x="70" y="0"/>
                  <a:pt x="70" y="0"/>
                </a:cubicBezTo>
                <a:close/>
              </a:path>
            </a:pathLst>
          </a:custGeom>
          <a:solidFill>
            <a:srgbClr val="3D0F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2" name="Freeform 40"/>
          <p:cNvSpPr>
            <a:spLocks/>
          </p:cNvSpPr>
          <p:nvPr userDrawn="1"/>
        </p:nvSpPr>
        <p:spPr bwMode="auto">
          <a:xfrm>
            <a:off x="11133928" y="355697"/>
            <a:ext cx="347320" cy="381336"/>
          </a:xfrm>
          <a:custGeom>
            <a:avLst/>
            <a:gdLst>
              <a:gd name="T0" fmla="*/ 47 w 82"/>
              <a:gd name="T1" fmla="*/ 90 h 90"/>
              <a:gd name="T2" fmla="*/ 0 w 82"/>
              <a:gd name="T3" fmla="*/ 46 h 90"/>
              <a:gd name="T4" fmla="*/ 49 w 82"/>
              <a:gd name="T5" fmla="*/ 0 h 90"/>
              <a:gd name="T6" fmla="*/ 75 w 82"/>
              <a:gd name="T7" fmla="*/ 10 h 90"/>
              <a:gd name="T8" fmla="*/ 82 w 82"/>
              <a:gd name="T9" fmla="*/ 21 h 90"/>
              <a:gd name="T10" fmla="*/ 73 w 82"/>
              <a:gd name="T11" fmla="*/ 30 h 90"/>
              <a:gd name="T12" fmla="*/ 64 w 82"/>
              <a:gd name="T13" fmla="*/ 21 h 90"/>
              <a:gd name="T14" fmla="*/ 67 w 82"/>
              <a:gd name="T15" fmla="*/ 15 h 90"/>
              <a:gd name="T16" fmla="*/ 49 w 82"/>
              <a:gd name="T17" fmla="*/ 8 h 90"/>
              <a:gd name="T18" fmla="*/ 16 w 82"/>
              <a:gd name="T19" fmla="*/ 45 h 90"/>
              <a:gd name="T20" fmla="*/ 51 w 82"/>
              <a:gd name="T21" fmla="*/ 83 h 90"/>
              <a:gd name="T22" fmla="*/ 79 w 82"/>
              <a:gd name="T23" fmla="*/ 72 h 90"/>
              <a:gd name="T24" fmla="*/ 82 w 82"/>
              <a:gd name="T25" fmla="*/ 76 h 90"/>
              <a:gd name="T26" fmla="*/ 47 w 82"/>
              <a:gd name="T2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0">
                <a:moveTo>
                  <a:pt x="47" y="90"/>
                </a:moveTo>
                <a:cubicBezTo>
                  <a:pt x="18" y="90"/>
                  <a:pt x="0" y="70"/>
                  <a:pt x="0" y="46"/>
                </a:cubicBezTo>
                <a:cubicBezTo>
                  <a:pt x="0" y="22"/>
                  <a:pt x="19" y="0"/>
                  <a:pt x="49" y="0"/>
                </a:cubicBezTo>
                <a:cubicBezTo>
                  <a:pt x="57" y="0"/>
                  <a:pt x="68" y="3"/>
                  <a:pt x="75" y="10"/>
                </a:cubicBezTo>
                <a:cubicBezTo>
                  <a:pt x="79" y="13"/>
                  <a:pt x="82" y="17"/>
                  <a:pt x="82" y="21"/>
                </a:cubicBezTo>
                <a:cubicBezTo>
                  <a:pt x="82" y="26"/>
                  <a:pt x="78" y="30"/>
                  <a:pt x="73" y="30"/>
                </a:cubicBezTo>
                <a:cubicBezTo>
                  <a:pt x="68" y="30"/>
                  <a:pt x="64" y="26"/>
                  <a:pt x="64" y="21"/>
                </a:cubicBezTo>
                <a:cubicBezTo>
                  <a:pt x="64" y="19"/>
                  <a:pt x="65" y="17"/>
                  <a:pt x="67" y="15"/>
                </a:cubicBezTo>
                <a:cubicBezTo>
                  <a:pt x="63" y="10"/>
                  <a:pt x="55" y="8"/>
                  <a:pt x="49" y="8"/>
                </a:cubicBezTo>
                <a:cubicBezTo>
                  <a:pt x="28" y="8"/>
                  <a:pt x="16" y="27"/>
                  <a:pt x="16" y="45"/>
                </a:cubicBezTo>
                <a:cubicBezTo>
                  <a:pt x="16" y="65"/>
                  <a:pt x="30" y="83"/>
                  <a:pt x="51" y="83"/>
                </a:cubicBezTo>
                <a:cubicBezTo>
                  <a:pt x="61" y="83"/>
                  <a:pt x="70" y="78"/>
                  <a:pt x="79" y="72"/>
                </a:cubicBezTo>
                <a:cubicBezTo>
                  <a:pt x="82" y="76"/>
                  <a:pt x="82" y="76"/>
                  <a:pt x="82" y="76"/>
                </a:cubicBezTo>
                <a:cubicBezTo>
                  <a:pt x="73" y="86"/>
                  <a:pt x="59" y="90"/>
                  <a:pt x="47" y="90"/>
                </a:cubicBezTo>
                <a:close/>
              </a:path>
            </a:pathLst>
          </a:custGeom>
          <a:solidFill>
            <a:srgbClr val="3D0F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3" name="Freeform 41"/>
          <p:cNvSpPr>
            <a:spLocks noEditPoints="1"/>
          </p:cNvSpPr>
          <p:nvPr userDrawn="1"/>
        </p:nvSpPr>
        <p:spPr bwMode="auto">
          <a:xfrm>
            <a:off x="10790189" y="359278"/>
            <a:ext cx="338368" cy="372384"/>
          </a:xfrm>
          <a:custGeom>
            <a:avLst/>
            <a:gdLst>
              <a:gd name="T0" fmla="*/ 149 w 189"/>
              <a:gd name="T1" fmla="*/ 206 h 208"/>
              <a:gd name="T2" fmla="*/ 189 w 189"/>
              <a:gd name="T3" fmla="*/ 206 h 208"/>
              <a:gd name="T4" fmla="*/ 109 w 189"/>
              <a:gd name="T5" fmla="*/ 0 h 208"/>
              <a:gd name="T6" fmla="*/ 78 w 189"/>
              <a:gd name="T7" fmla="*/ 0 h 208"/>
              <a:gd name="T8" fmla="*/ 0 w 189"/>
              <a:gd name="T9" fmla="*/ 208 h 208"/>
              <a:gd name="T10" fmla="*/ 22 w 189"/>
              <a:gd name="T11" fmla="*/ 208 h 208"/>
              <a:gd name="T12" fmla="*/ 43 w 189"/>
              <a:gd name="T13" fmla="*/ 147 h 208"/>
              <a:gd name="T14" fmla="*/ 128 w 189"/>
              <a:gd name="T15" fmla="*/ 147 h 208"/>
              <a:gd name="T16" fmla="*/ 149 w 189"/>
              <a:gd name="T17" fmla="*/ 206 h 208"/>
              <a:gd name="T18" fmla="*/ 149 w 189"/>
              <a:gd name="T19" fmla="*/ 206 h 208"/>
              <a:gd name="T20" fmla="*/ 50 w 189"/>
              <a:gd name="T21" fmla="*/ 130 h 208"/>
              <a:gd name="T22" fmla="*/ 85 w 189"/>
              <a:gd name="T23" fmla="*/ 33 h 208"/>
              <a:gd name="T24" fmla="*/ 121 w 189"/>
              <a:gd name="T25" fmla="*/ 130 h 208"/>
              <a:gd name="T26" fmla="*/ 50 w 189"/>
              <a:gd name="T27" fmla="*/ 130 h 208"/>
              <a:gd name="T28" fmla="*/ 50 w 189"/>
              <a:gd name="T29" fmla="*/ 13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208">
                <a:moveTo>
                  <a:pt x="149" y="206"/>
                </a:moveTo>
                <a:lnTo>
                  <a:pt x="189" y="206"/>
                </a:lnTo>
                <a:lnTo>
                  <a:pt x="109" y="0"/>
                </a:lnTo>
                <a:lnTo>
                  <a:pt x="78" y="0"/>
                </a:lnTo>
                <a:lnTo>
                  <a:pt x="0" y="208"/>
                </a:lnTo>
                <a:lnTo>
                  <a:pt x="22" y="208"/>
                </a:lnTo>
                <a:lnTo>
                  <a:pt x="43" y="147"/>
                </a:lnTo>
                <a:lnTo>
                  <a:pt x="128" y="147"/>
                </a:lnTo>
                <a:lnTo>
                  <a:pt x="149" y="206"/>
                </a:lnTo>
                <a:lnTo>
                  <a:pt x="149" y="206"/>
                </a:lnTo>
                <a:close/>
                <a:moveTo>
                  <a:pt x="50" y="130"/>
                </a:moveTo>
                <a:lnTo>
                  <a:pt x="85" y="33"/>
                </a:lnTo>
                <a:lnTo>
                  <a:pt x="121" y="130"/>
                </a:lnTo>
                <a:lnTo>
                  <a:pt x="50" y="130"/>
                </a:lnTo>
                <a:lnTo>
                  <a:pt x="50" y="130"/>
                </a:lnTo>
                <a:close/>
              </a:path>
            </a:pathLst>
          </a:custGeom>
          <a:solidFill>
            <a:srgbClr val="3D0F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2" name="Rectangle 1"/>
          <p:cNvSpPr/>
          <p:nvPr userDrawn="1"/>
        </p:nvSpPr>
        <p:spPr>
          <a:xfrm>
            <a:off x="8092" y="-12822"/>
            <a:ext cx="11919568" cy="943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userDrawn="1"/>
        </p:nvSpPr>
        <p:spPr>
          <a:xfrm>
            <a:off x="5761528" y="6229968"/>
            <a:ext cx="6422379" cy="623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Slide Number Placeholder 5">
            <a:extLst>
              <a:ext uri="{FF2B5EF4-FFF2-40B4-BE49-F238E27FC236}">
                <a16:creationId xmlns:a16="http://schemas.microsoft.com/office/drawing/2014/main" id="{50431FCE-0ECF-3943-B56C-6D080EE9BA40}"/>
              </a:ext>
            </a:extLst>
          </p:cNvPr>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21" name="Footer Placeholder 4">
            <a:extLst>
              <a:ext uri="{FF2B5EF4-FFF2-40B4-BE49-F238E27FC236}">
                <a16:creationId xmlns:a16="http://schemas.microsoft.com/office/drawing/2014/main" id="{A33E20FD-BA3C-CB4E-B1BE-AEEA806CAD5D}"/>
              </a:ext>
            </a:extLst>
          </p:cNvPr>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
        <p:nvSpPr>
          <p:cNvPr id="17" name="Text Placeholder 49">
            <a:extLst>
              <a:ext uri="{FF2B5EF4-FFF2-40B4-BE49-F238E27FC236}">
                <a16:creationId xmlns:a16="http://schemas.microsoft.com/office/drawing/2014/main" id="{BC4C2C37-F42F-7449-B976-C30000CC14E4}"/>
              </a:ext>
            </a:extLst>
          </p:cNvPr>
          <p:cNvSpPr>
            <a:spLocks noGrp="1"/>
          </p:cNvSpPr>
          <p:nvPr>
            <p:ph type="body" sz="quarter" idx="15" hasCustomPrompt="1"/>
          </p:nvPr>
        </p:nvSpPr>
        <p:spPr>
          <a:xfrm>
            <a:off x="587829" y="1828800"/>
            <a:ext cx="11219858" cy="3959181"/>
          </a:xfrm>
        </p:spPr>
        <p:txBody>
          <a:bodyPr>
            <a:noAutofit/>
          </a:bodyPr>
          <a:lstStyle>
            <a:lvl1pPr marL="0" indent="0">
              <a:buNone/>
              <a:defRPr sz="1900">
                <a:solidFill>
                  <a:srgbClr val="3D3935"/>
                </a:solidFill>
                <a:latin typeface="Arial" panose="020B0604020202020204" pitchFamily="34" charset="0"/>
                <a:cs typeface="Arial" panose="020B0604020202020204" pitchFamily="34" charset="0"/>
              </a:defRPr>
            </a:lvl1pPr>
          </a:lstStyle>
          <a:p>
            <a:pPr lvl="0"/>
            <a:r>
              <a:rPr lang="en-AU"/>
              <a:t>Body</a:t>
            </a:r>
          </a:p>
        </p:txBody>
      </p:sp>
      <p:sp>
        <p:nvSpPr>
          <p:cNvPr id="19" name="Title 1">
            <a:extLst>
              <a:ext uri="{FF2B5EF4-FFF2-40B4-BE49-F238E27FC236}">
                <a16:creationId xmlns:a16="http://schemas.microsoft.com/office/drawing/2014/main" id="{B7EFBED1-B310-464D-A67F-11754DF5E0E4}"/>
              </a:ext>
            </a:extLst>
          </p:cNvPr>
          <p:cNvSpPr>
            <a:spLocks noGrp="1"/>
          </p:cNvSpPr>
          <p:nvPr>
            <p:ph type="title" hasCustomPrompt="1"/>
          </p:nvPr>
        </p:nvSpPr>
        <p:spPr>
          <a:xfrm>
            <a:off x="595920" y="1101228"/>
            <a:ext cx="11211767" cy="493981"/>
          </a:xfrm>
        </p:spPr>
        <p:txBody>
          <a:bodyPr wrap="square">
            <a:noAutofit/>
          </a:bodyPr>
          <a:lstStyle>
            <a:lvl1pPr>
              <a:defRPr sz="2900" b="1">
                <a:solidFill>
                  <a:srgbClr val="3D3935"/>
                </a:solidFill>
                <a:latin typeface="Arial" panose="020B0604020202020204" pitchFamily="34" charset="0"/>
                <a:cs typeface="Arial" panose="020B0604020202020204" pitchFamily="34" charset="0"/>
              </a:defRPr>
            </a:lvl1pPr>
          </a:lstStyle>
          <a:p>
            <a:r>
              <a:rPr lang="en-US"/>
              <a:t>Heading</a:t>
            </a:r>
            <a:endParaRPr lang="en-AU"/>
          </a:p>
        </p:txBody>
      </p:sp>
    </p:spTree>
    <p:extLst>
      <p:ext uri="{BB962C8B-B14F-4D97-AF65-F5344CB8AC3E}">
        <p14:creationId xmlns:p14="http://schemas.microsoft.com/office/powerpoint/2010/main" val="769131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only 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BAADEB-A815-6947-897F-E903507ACA9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0" name="Graphic 79">
            <a:extLst>
              <a:ext uri="{FF2B5EF4-FFF2-40B4-BE49-F238E27FC236}">
                <a16:creationId xmlns:a16="http://schemas.microsoft.com/office/drawing/2014/main" id="{4DD0272D-2660-E44E-BFD2-95D34CFA1D1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7780" y="346101"/>
            <a:ext cx="1431530" cy="514559"/>
          </a:xfrm>
          <a:prstGeom prst="rect">
            <a:avLst/>
          </a:prstGeom>
        </p:spPr>
      </p:pic>
      <p:sp>
        <p:nvSpPr>
          <p:cNvPr id="81" name="Title 1">
            <a:extLst>
              <a:ext uri="{FF2B5EF4-FFF2-40B4-BE49-F238E27FC236}">
                <a16:creationId xmlns:a16="http://schemas.microsoft.com/office/drawing/2014/main" id="{B8D42C8A-B951-344C-B3CD-13793D7AD84C}"/>
              </a:ext>
            </a:extLst>
          </p:cNvPr>
          <p:cNvSpPr>
            <a:spLocks noGrp="1"/>
          </p:cNvSpPr>
          <p:nvPr>
            <p:ph type="title" hasCustomPrompt="1"/>
          </p:nvPr>
        </p:nvSpPr>
        <p:spPr>
          <a:xfrm>
            <a:off x="7271012" y="1386211"/>
            <a:ext cx="4568298" cy="1948704"/>
          </a:xfrm>
        </p:spPr>
        <p:txBody>
          <a:bodyPr lIns="0" anchor="b">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82" name="Subtitle 2">
            <a:extLst>
              <a:ext uri="{FF2B5EF4-FFF2-40B4-BE49-F238E27FC236}">
                <a16:creationId xmlns:a16="http://schemas.microsoft.com/office/drawing/2014/main" id="{93590BAF-9A8E-144A-A413-C9EE3827DFA6}"/>
              </a:ext>
            </a:extLst>
          </p:cNvPr>
          <p:cNvSpPr>
            <a:spLocks noGrp="1"/>
          </p:cNvSpPr>
          <p:nvPr>
            <p:ph type="subTitle" idx="1" hasCustomPrompt="1"/>
          </p:nvPr>
        </p:nvSpPr>
        <p:spPr>
          <a:xfrm>
            <a:off x="7271012" y="3558754"/>
            <a:ext cx="4568298" cy="447675"/>
          </a:xfrm>
        </p:spPr>
        <p:txBody>
          <a:bodyPr lIns="0" anchor="t" anchorCtr="0">
            <a:noAutofit/>
          </a:bodyPr>
          <a:lstStyle>
            <a:lvl1pPr marL="0" indent="0" algn="l">
              <a:buNone/>
              <a:defRPr sz="1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a:t>
            </a:r>
          </a:p>
        </p:txBody>
      </p:sp>
      <p:sp>
        <p:nvSpPr>
          <p:cNvPr id="83" name="Text Placeholder 7">
            <a:extLst>
              <a:ext uri="{FF2B5EF4-FFF2-40B4-BE49-F238E27FC236}">
                <a16:creationId xmlns:a16="http://schemas.microsoft.com/office/drawing/2014/main" id="{1C5AE077-DABF-0D49-8A73-D6E020BF1643}"/>
              </a:ext>
            </a:extLst>
          </p:cNvPr>
          <p:cNvSpPr>
            <a:spLocks noGrp="1"/>
          </p:cNvSpPr>
          <p:nvPr>
            <p:ph type="body" sz="quarter" idx="10" hasCustomPrompt="1"/>
          </p:nvPr>
        </p:nvSpPr>
        <p:spPr>
          <a:xfrm>
            <a:off x="7271013" y="5316538"/>
            <a:ext cx="4568297" cy="294882"/>
          </a:xfrm>
        </p:spPr>
        <p:txBody>
          <a:bodyPr lIns="0">
            <a:noAutofit/>
          </a:bodyPr>
          <a:lstStyle>
            <a:lvl1pPr marL="0" indent="0">
              <a:buNone/>
              <a:defRPr sz="1200" b="1" baseline="0">
                <a:solidFill>
                  <a:schemeClr val="tx1"/>
                </a:solidFill>
                <a:latin typeface="Arial" panose="020B0604020202020204" pitchFamily="34" charset="0"/>
                <a:cs typeface="Arial" panose="020B0604020202020204" pitchFamily="34" charset="0"/>
              </a:defRPr>
            </a:lvl1pPr>
          </a:lstStyle>
          <a:p>
            <a:pPr lvl="0"/>
            <a:r>
              <a:rPr lang="en-AU"/>
              <a:t>Presenter Name</a:t>
            </a:r>
          </a:p>
        </p:txBody>
      </p:sp>
      <p:sp>
        <p:nvSpPr>
          <p:cNvPr id="84" name="Text Placeholder 7">
            <a:extLst>
              <a:ext uri="{FF2B5EF4-FFF2-40B4-BE49-F238E27FC236}">
                <a16:creationId xmlns:a16="http://schemas.microsoft.com/office/drawing/2014/main" id="{FB0A3A71-412C-454B-B57C-3A47AC462295}"/>
              </a:ext>
            </a:extLst>
          </p:cNvPr>
          <p:cNvSpPr>
            <a:spLocks noGrp="1"/>
          </p:cNvSpPr>
          <p:nvPr>
            <p:ph type="body" sz="quarter" idx="11" hasCustomPrompt="1"/>
          </p:nvPr>
        </p:nvSpPr>
        <p:spPr>
          <a:xfrm>
            <a:off x="7271013" y="5611421"/>
            <a:ext cx="4568297" cy="328773"/>
          </a:xfrm>
        </p:spPr>
        <p:txBody>
          <a:bodyPr lIns="0">
            <a:noAutofit/>
          </a:bodyPr>
          <a:lstStyle>
            <a:lvl1pPr marL="0" indent="0">
              <a:buNone/>
              <a:defRPr sz="1200" baseline="0">
                <a:solidFill>
                  <a:schemeClr val="tx1"/>
                </a:solidFill>
                <a:latin typeface="Arial" panose="020B0604020202020204" pitchFamily="34" charset="0"/>
                <a:cs typeface="Arial" panose="020B0604020202020204" pitchFamily="34" charset="0"/>
              </a:defRPr>
            </a:lvl1pPr>
          </a:lstStyle>
          <a:p>
            <a:pPr lvl="0"/>
            <a:r>
              <a:rPr lang="en-AU"/>
              <a:t>Date</a:t>
            </a:r>
          </a:p>
        </p:txBody>
      </p:sp>
    </p:spTree>
    <p:extLst>
      <p:ext uri="{BB962C8B-B14F-4D97-AF65-F5344CB8AC3E}">
        <p14:creationId xmlns:p14="http://schemas.microsoft.com/office/powerpoint/2010/main" val="233670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only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45FDF5-CCA1-E143-AB99-3921F04AF5C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0" name="Graphic 79">
            <a:extLst>
              <a:ext uri="{FF2B5EF4-FFF2-40B4-BE49-F238E27FC236}">
                <a16:creationId xmlns:a16="http://schemas.microsoft.com/office/drawing/2014/main" id="{4DD0272D-2660-E44E-BFD2-95D34CFA1D1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7780" y="346101"/>
            <a:ext cx="1431530" cy="514559"/>
          </a:xfrm>
          <a:prstGeom prst="rect">
            <a:avLst/>
          </a:prstGeom>
        </p:spPr>
      </p:pic>
      <p:sp>
        <p:nvSpPr>
          <p:cNvPr id="81" name="Title 1">
            <a:extLst>
              <a:ext uri="{FF2B5EF4-FFF2-40B4-BE49-F238E27FC236}">
                <a16:creationId xmlns:a16="http://schemas.microsoft.com/office/drawing/2014/main" id="{B8D42C8A-B951-344C-B3CD-13793D7AD84C}"/>
              </a:ext>
            </a:extLst>
          </p:cNvPr>
          <p:cNvSpPr>
            <a:spLocks noGrp="1"/>
          </p:cNvSpPr>
          <p:nvPr>
            <p:ph type="title" hasCustomPrompt="1"/>
          </p:nvPr>
        </p:nvSpPr>
        <p:spPr>
          <a:xfrm>
            <a:off x="7271012" y="1386211"/>
            <a:ext cx="4568298" cy="1948704"/>
          </a:xfrm>
        </p:spPr>
        <p:txBody>
          <a:bodyPr lIns="0" anchor="b">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82" name="Subtitle 2">
            <a:extLst>
              <a:ext uri="{FF2B5EF4-FFF2-40B4-BE49-F238E27FC236}">
                <a16:creationId xmlns:a16="http://schemas.microsoft.com/office/drawing/2014/main" id="{93590BAF-9A8E-144A-A413-C9EE3827DFA6}"/>
              </a:ext>
            </a:extLst>
          </p:cNvPr>
          <p:cNvSpPr>
            <a:spLocks noGrp="1"/>
          </p:cNvSpPr>
          <p:nvPr>
            <p:ph type="subTitle" idx="1" hasCustomPrompt="1"/>
          </p:nvPr>
        </p:nvSpPr>
        <p:spPr>
          <a:xfrm>
            <a:off x="7271012" y="3558754"/>
            <a:ext cx="4568298" cy="447675"/>
          </a:xfrm>
        </p:spPr>
        <p:txBody>
          <a:bodyPr lIns="0" anchor="t" anchorCtr="0">
            <a:noAutofit/>
          </a:bodyPr>
          <a:lstStyle>
            <a:lvl1pPr marL="0" indent="0" algn="l">
              <a:buNone/>
              <a:defRPr sz="1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a:t>
            </a:r>
          </a:p>
        </p:txBody>
      </p:sp>
      <p:sp>
        <p:nvSpPr>
          <p:cNvPr id="83" name="Text Placeholder 7">
            <a:extLst>
              <a:ext uri="{FF2B5EF4-FFF2-40B4-BE49-F238E27FC236}">
                <a16:creationId xmlns:a16="http://schemas.microsoft.com/office/drawing/2014/main" id="{1C5AE077-DABF-0D49-8A73-D6E020BF1643}"/>
              </a:ext>
            </a:extLst>
          </p:cNvPr>
          <p:cNvSpPr>
            <a:spLocks noGrp="1"/>
          </p:cNvSpPr>
          <p:nvPr>
            <p:ph type="body" sz="quarter" idx="10" hasCustomPrompt="1"/>
          </p:nvPr>
        </p:nvSpPr>
        <p:spPr>
          <a:xfrm>
            <a:off x="7271013" y="5316538"/>
            <a:ext cx="4568297" cy="294882"/>
          </a:xfrm>
        </p:spPr>
        <p:txBody>
          <a:bodyPr lIns="0">
            <a:noAutofit/>
          </a:bodyPr>
          <a:lstStyle>
            <a:lvl1pPr marL="0" indent="0">
              <a:buNone/>
              <a:defRPr sz="1200" b="1" baseline="0">
                <a:solidFill>
                  <a:schemeClr val="tx1"/>
                </a:solidFill>
                <a:latin typeface="Arial" panose="020B0604020202020204" pitchFamily="34" charset="0"/>
                <a:cs typeface="Arial" panose="020B0604020202020204" pitchFamily="34" charset="0"/>
              </a:defRPr>
            </a:lvl1pPr>
          </a:lstStyle>
          <a:p>
            <a:pPr lvl="0"/>
            <a:r>
              <a:rPr lang="en-AU"/>
              <a:t>Presenter Name</a:t>
            </a:r>
          </a:p>
        </p:txBody>
      </p:sp>
      <p:sp>
        <p:nvSpPr>
          <p:cNvPr id="84" name="Text Placeholder 7">
            <a:extLst>
              <a:ext uri="{FF2B5EF4-FFF2-40B4-BE49-F238E27FC236}">
                <a16:creationId xmlns:a16="http://schemas.microsoft.com/office/drawing/2014/main" id="{FB0A3A71-412C-454B-B57C-3A47AC462295}"/>
              </a:ext>
            </a:extLst>
          </p:cNvPr>
          <p:cNvSpPr>
            <a:spLocks noGrp="1"/>
          </p:cNvSpPr>
          <p:nvPr>
            <p:ph type="body" sz="quarter" idx="11" hasCustomPrompt="1"/>
          </p:nvPr>
        </p:nvSpPr>
        <p:spPr>
          <a:xfrm>
            <a:off x="7271013" y="5611421"/>
            <a:ext cx="4568297" cy="328773"/>
          </a:xfrm>
        </p:spPr>
        <p:txBody>
          <a:bodyPr lIns="0">
            <a:noAutofit/>
          </a:bodyPr>
          <a:lstStyle>
            <a:lvl1pPr marL="0" indent="0">
              <a:buNone/>
              <a:defRPr sz="1200" baseline="0">
                <a:solidFill>
                  <a:schemeClr val="tx1"/>
                </a:solidFill>
                <a:latin typeface="Arial" panose="020B0604020202020204" pitchFamily="34" charset="0"/>
                <a:cs typeface="Arial" panose="020B0604020202020204" pitchFamily="34" charset="0"/>
              </a:defRPr>
            </a:lvl1pPr>
          </a:lstStyle>
          <a:p>
            <a:pPr lvl="0"/>
            <a:r>
              <a:rPr lang="en-AU"/>
              <a:t>Date</a:t>
            </a:r>
          </a:p>
        </p:txBody>
      </p:sp>
    </p:spTree>
    <p:extLst>
      <p:ext uri="{BB962C8B-B14F-4D97-AF65-F5344CB8AC3E}">
        <p14:creationId xmlns:p14="http://schemas.microsoft.com/office/powerpoint/2010/main" val="370067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ingle image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1B2B98-38A7-0445-8B87-0BE1874F579A}"/>
              </a:ext>
            </a:extLst>
          </p:cNvPr>
          <p:cNvPicPr>
            <a:picLocks noChangeAspect="1"/>
          </p:cNvPicPr>
          <p:nvPr userDrawn="1"/>
        </p:nvPicPr>
        <p:blipFill>
          <a:blip r:embed="rId2"/>
          <a:stretch>
            <a:fillRect/>
          </a:stretch>
        </p:blipFill>
        <p:spPr>
          <a:xfrm>
            <a:off x="-11310" y="0"/>
            <a:ext cx="12214620" cy="6858000"/>
          </a:xfrm>
          <a:prstGeom prst="rect">
            <a:avLst/>
          </a:prstGeom>
        </p:spPr>
      </p:pic>
      <p:pic>
        <p:nvPicPr>
          <p:cNvPr id="80" name="Graphic 79">
            <a:extLst>
              <a:ext uri="{FF2B5EF4-FFF2-40B4-BE49-F238E27FC236}">
                <a16:creationId xmlns:a16="http://schemas.microsoft.com/office/drawing/2014/main" id="{4DD0272D-2660-E44E-BFD2-95D34CFA1D1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7780" y="346101"/>
            <a:ext cx="1431530" cy="514559"/>
          </a:xfrm>
          <a:prstGeom prst="rect">
            <a:avLst/>
          </a:prstGeom>
        </p:spPr>
      </p:pic>
      <p:sp>
        <p:nvSpPr>
          <p:cNvPr id="81" name="Title 1">
            <a:extLst>
              <a:ext uri="{FF2B5EF4-FFF2-40B4-BE49-F238E27FC236}">
                <a16:creationId xmlns:a16="http://schemas.microsoft.com/office/drawing/2014/main" id="{B8D42C8A-B951-344C-B3CD-13793D7AD84C}"/>
              </a:ext>
            </a:extLst>
          </p:cNvPr>
          <p:cNvSpPr>
            <a:spLocks noGrp="1"/>
          </p:cNvSpPr>
          <p:nvPr>
            <p:ph type="title" hasCustomPrompt="1"/>
          </p:nvPr>
        </p:nvSpPr>
        <p:spPr>
          <a:xfrm>
            <a:off x="6598350" y="1386211"/>
            <a:ext cx="5240960" cy="1948704"/>
          </a:xfrm>
        </p:spPr>
        <p:txBody>
          <a:bodyPr lIns="0" anchor="b">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82" name="Subtitle 2">
            <a:extLst>
              <a:ext uri="{FF2B5EF4-FFF2-40B4-BE49-F238E27FC236}">
                <a16:creationId xmlns:a16="http://schemas.microsoft.com/office/drawing/2014/main" id="{93590BAF-9A8E-144A-A413-C9EE3827DFA6}"/>
              </a:ext>
            </a:extLst>
          </p:cNvPr>
          <p:cNvSpPr>
            <a:spLocks noGrp="1"/>
          </p:cNvSpPr>
          <p:nvPr>
            <p:ph type="subTitle" idx="1" hasCustomPrompt="1"/>
          </p:nvPr>
        </p:nvSpPr>
        <p:spPr>
          <a:xfrm>
            <a:off x="6598350" y="3558754"/>
            <a:ext cx="5240960" cy="447675"/>
          </a:xfrm>
        </p:spPr>
        <p:txBody>
          <a:bodyPr lIns="0" anchor="t" anchorCtr="0">
            <a:noAutofit/>
          </a:bodyPr>
          <a:lstStyle>
            <a:lvl1pPr marL="0" indent="0" algn="l">
              <a:buNone/>
              <a:defRPr sz="1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a:t>
            </a:r>
          </a:p>
        </p:txBody>
      </p:sp>
      <p:sp>
        <p:nvSpPr>
          <p:cNvPr id="83" name="Text Placeholder 7">
            <a:extLst>
              <a:ext uri="{FF2B5EF4-FFF2-40B4-BE49-F238E27FC236}">
                <a16:creationId xmlns:a16="http://schemas.microsoft.com/office/drawing/2014/main" id="{1C5AE077-DABF-0D49-8A73-D6E020BF1643}"/>
              </a:ext>
            </a:extLst>
          </p:cNvPr>
          <p:cNvSpPr>
            <a:spLocks noGrp="1"/>
          </p:cNvSpPr>
          <p:nvPr>
            <p:ph type="body" sz="quarter" idx="10" hasCustomPrompt="1"/>
          </p:nvPr>
        </p:nvSpPr>
        <p:spPr>
          <a:xfrm>
            <a:off x="6598351" y="5316538"/>
            <a:ext cx="5240959" cy="294882"/>
          </a:xfrm>
        </p:spPr>
        <p:txBody>
          <a:bodyPr lIns="0">
            <a:noAutofit/>
          </a:bodyPr>
          <a:lstStyle>
            <a:lvl1pPr marL="0" indent="0">
              <a:buNone/>
              <a:defRPr sz="1200" b="1" baseline="0">
                <a:solidFill>
                  <a:schemeClr val="tx1"/>
                </a:solidFill>
                <a:latin typeface="Arial" panose="020B0604020202020204" pitchFamily="34" charset="0"/>
                <a:cs typeface="Arial" panose="020B0604020202020204" pitchFamily="34" charset="0"/>
              </a:defRPr>
            </a:lvl1pPr>
          </a:lstStyle>
          <a:p>
            <a:pPr lvl="0"/>
            <a:r>
              <a:rPr lang="en-AU"/>
              <a:t>Presenter Name</a:t>
            </a:r>
          </a:p>
        </p:txBody>
      </p:sp>
      <p:sp>
        <p:nvSpPr>
          <p:cNvPr id="84" name="Text Placeholder 7">
            <a:extLst>
              <a:ext uri="{FF2B5EF4-FFF2-40B4-BE49-F238E27FC236}">
                <a16:creationId xmlns:a16="http://schemas.microsoft.com/office/drawing/2014/main" id="{FB0A3A71-412C-454B-B57C-3A47AC462295}"/>
              </a:ext>
            </a:extLst>
          </p:cNvPr>
          <p:cNvSpPr>
            <a:spLocks noGrp="1"/>
          </p:cNvSpPr>
          <p:nvPr>
            <p:ph type="body" sz="quarter" idx="11" hasCustomPrompt="1"/>
          </p:nvPr>
        </p:nvSpPr>
        <p:spPr>
          <a:xfrm>
            <a:off x="6598351" y="5611421"/>
            <a:ext cx="5240959" cy="328773"/>
          </a:xfrm>
        </p:spPr>
        <p:txBody>
          <a:bodyPr lIns="0">
            <a:noAutofit/>
          </a:bodyPr>
          <a:lstStyle>
            <a:lvl1pPr marL="0" indent="0">
              <a:buNone/>
              <a:defRPr sz="1200" baseline="0">
                <a:solidFill>
                  <a:schemeClr val="tx1"/>
                </a:solidFill>
                <a:latin typeface="Arial" panose="020B0604020202020204" pitchFamily="34" charset="0"/>
                <a:cs typeface="Arial" panose="020B0604020202020204" pitchFamily="34" charset="0"/>
              </a:defRPr>
            </a:lvl1pPr>
          </a:lstStyle>
          <a:p>
            <a:pPr lvl="0"/>
            <a:r>
              <a:rPr lang="en-AU"/>
              <a:t>Date</a:t>
            </a:r>
          </a:p>
        </p:txBody>
      </p:sp>
      <p:sp>
        <p:nvSpPr>
          <p:cNvPr id="9" name="Picture Placeholder 85">
            <a:extLst>
              <a:ext uri="{FF2B5EF4-FFF2-40B4-BE49-F238E27FC236}">
                <a16:creationId xmlns:a16="http://schemas.microsoft.com/office/drawing/2014/main" id="{8F6F386E-1BEE-9E42-AAB2-0E685CA3513F}"/>
              </a:ext>
            </a:extLst>
          </p:cNvPr>
          <p:cNvSpPr>
            <a:spLocks noGrp="1"/>
          </p:cNvSpPr>
          <p:nvPr>
            <p:ph type="pic" sz="quarter" idx="12" hasCustomPrompt="1"/>
          </p:nvPr>
        </p:nvSpPr>
        <p:spPr>
          <a:xfrm>
            <a:off x="-11310" y="489569"/>
            <a:ext cx="6107310" cy="6368432"/>
          </a:xfrm>
        </p:spPr>
        <p:txBody>
          <a:bodyPr>
            <a:normAutofit/>
          </a:bodyPr>
          <a:lstStyle>
            <a:lvl1pPr marL="0" indent="0">
              <a:buNone/>
              <a:defRPr sz="900">
                <a:solidFill>
                  <a:schemeClr val="tx1"/>
                </a:solidFill>
                <a:latin typeface="Arial" panose="020B0604020202020204" pitchFamily="34" charset="0"/>
                <a:cs typeface="Arial" panose="020B0604020202020204" pitchFamily="34" charset="0"/>
              </a:defRPr>
            </a:lvl1pPr>
          </a:lstStyle>
          <a:p>
            <a:r>
              <a:rPr lang="en-AU"/>
              <a:t>Drag picture to placeholder or click icon to add   </a:t>
            </a:r>
          </a:p>
        </p:txBody>
      </p:sp>
    </p:spTree>
    <p:extLst>
      <p:ext uri="{BB962C8B-B14F-4D97-AF65-F5344CB8AC3E}">
        <p14:creationId xmlns:p14="http://schemas.microsoft.com/office/powerpoint/2010/main" val="1860549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plit image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1B2B98-38A7-0445-8B87-0BE1874F579A}"/>
              </a:ext>
            </a:extLst>
          </p:cNvPr>
          <p:cNvPicPr>
            <a:picLocks noChangeAspect="1"/>
          </p:cNvPicPr>
          <p:nvPr userDrawn="1"/>
        </p:nvPicPr>
        <p:blipFill>
          <a:blip r:embed="rId2"/>
          <a:stretch>
            <a:fillRect/>
          </a:stretch>
        </p:blipFill>
        <p:spPr>
          <a:xfrm>
            <a:off x="-11310" y="0"/>
            <a:ext cx="12214620" cy="6858000"/>
          </a:xfrm>
          <a:prstGeom prst="rect">
            <a:avLst/>
          </a:prstGeom>
        </p:spPr>
      </p:pic>
      <p:pic>
        <p:nvPicPr>
          <p:cNvPr id="80" name="Graphic 79">
            <a:extLst>
              <a:ext uri="{FF2B5EF4-FFF2-40B4-BE49-F238E27FC236}">
                <a16:creationId xmlns:a16="http://schemas.microsoft.com/office/drawing/2014/main" id="{4DD0272D-2660-E44E-BFD2-95D34CFA1D1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7780" y="346101"/>
            <a:ext cx="1431530" cy="514559"/>
          </a:xfrm>
          <a:prstGeom prst="rect">
            <a:avLst/>
          </a:prstGeom>
        </p:spPr>
      </p:pic>
      <p:sp>
        <p:nvSpPr>
          <p:cNvPr id="81" name="Title 1">
            <a:extLst>
              <a:ext uri="{FF2B5EF4-FFF2-40B4-BE49-F238E27FC236}">
                <a16:creationId xmlns:a16="http://schemas.microsoft.com/office/drawing/2014/main" id="{B8D42C8A-B951-344C-B3CD-13793D7AD84C}"/>
              </a:ext>
            </a:extLst>
          </p:cNvPr>
          <p:cNvSpPr>
            <a:spLocks noGrp="1"/>
          </p:cNvSpPr>
          <p:nvPr>
            <p:ph type="title" hasCustomPrompt="1"/>
          </p:nvPr>
        </p:nvSpPr>
        <p:spPr>
          <a:xfrm>
            <a:off x="6598350" y="1386211"/>
            <a:ext cx="5240960" cy="1948704"/>
          </a:xfrm>
        </p:spPr>
        <p:txBody>
          <a:bodyPr lIns="0" anchor="b">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82" name="Subtitle 2">
            <a:extLst>
              <a:ext uri="{FF2B5EF4-FFF2-40B4-BE49-F238E27FC236}">
                <a16:creationId xmlns:a16="http://schemas.microsoft.com/office/drawing/2014/main" id="{93590BAF-9A8E-144A-A413-C9EE3827DFA6}"/>
              </a:ext>
            </a:extLst>
          </p:cNvPr>
          <p:cNvSpPr>
            <a:spLocks noGrp="1"/>
          </p:cNvSpPr>
          <p:nvPr>
            <p:ph type="subTitle" idx="1" hasCustomPrompt="1"/>
          </p:nvPr>
        </p:nvSpPr>
        <p:spPr>
          <a:xfrm>
            <a:off x="6598350" y="3558754"/>
            <a:ext cx="5240960" cy="447675"/>
          </a:xfrm>
        </p:spPr>
        <p:txBody>
          <a:bodyPr lIns="0" anchor="t" anchorCtr="0">
            <a:noAutofit/>
          </a:bodyPr>
          <a:lstStyle>
            <a:lvl1pPr marL="0" indent="0" algn="l">
              <a:buNone/>
              <a:defRPr sz="1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a:t>
            </a:r>
          </a:p>
        </p:txBody>
      </p:sp>
      <p:sp>
        <p:nvSpPr>
          <p:cNvPr id="83" name="Text Placeholder 7">
            <a:extLst>
              <a:ext uri="{FF2B5EF4-FFF2-40B4-BE49-F238E27FC236}">
                <a16:creationId xmlns:a16="http://schemas.microsoft.com/office/drawing/2014/main" id="{1C5AE077-DABF-0D49-8A73-D6E020BF1643}"/>
              </a:ext>
            </a:extLst>
          </p:cNvPr>
          <p:cNvSpPr>
            <a:spLocks noGrp="1"/>
          </p:cNvSpPr>
          <p:nvPr>
            <p:ph type="body" sz="quarter" idx="10" hasCustomPrompt="1"/>
          </p:nvPr>
        </p:nvSpPr>
        <p:spPr>
          <a:xfrm>
            <a:off x="6598351" y="5316538"/>
            <a:ext cx="5240959" cy="294882"/>
          </a:xfrm>
        </p:spPr>
        <p:txBody>
          <a:bodyPr lIns="0">
            <a:noAutofit/>
          </a:bodyPr>
          <a:lstStyle>
            <a:lvl1pPr marL="0" indent="0">
              <a:buNone/>
              <a:defRPr sz="1200" b="1" baseline="0">
                <a:solidFill>
                  <a:schemeClr val="tx1"/>
                </a:solidFill>
                <a:latin typeface="Arial" panose="020B0604020202020204" pitchFamily="34" charset="0"/>
                <a:cs typeface="Arial" panose="020B0604020202020204" pitchFamily="34" charset="0"/>
              </a:defRPr>
            </a:lvl1pPr>
          </a:lstStyle>
          <a:p>
            <a:pPr lvl="0"/>
            <a:r>
              <a:rPr lang="en-AU"/>
              <a:t>Presenter Name</a:t>
            </a:r>
          </a:p>
        </p:txBody>
      </p:sp>
      <p:sp>
        <p:nvSpPr>
          <p:cNvPr id="84" name="Text Placeholder 7">
            <a:extLst>
              <a:ext uri="{FF2B5EF4-FFF2-40B4-BE49-F238E27FC236}">
                <a16:creationId xmlns:a16="http://schemas.microsoft.com/office/drawing/2014/main" id="{FB0A3A71-412C-454B-B57C-3A47AC462295}"/>
              </a:ext>
            </a:extLst>
          </p:cNvPr>
          <p:cNvSpPr>
            <a:spLocks noGrp="1"/>
          </p:cNvSpPr>
          <p:nvPr>
            <p:ph type="body" sz="quarter" idx="11" hasCustomPrompt="1"/>
          </p:nvPr>
        </p:nvSpPr>
        <p:spPr>
          <a:xfrm>
            <a:off x="6598351" y="5611421"/>
            <a:ext cx="5240959" cy="328773"/>
          </a:xfrm>
        </p:spPr>
        <p:txBody>
          <a:bodyPr lIns="0">
            <a:noAutofit/>
          </a:bodyPr>
          <a:lstStyle>
            <a:lvl1pPr marL="0" indent="0">
              <a:buNone/>
              <a:defRPr sz="1200" baseline="0">
                <a:solidFill>
                  <a:schemeClr val="tx1"/>
                </a:solidFill>
                <a:latin typeface="Arial" panose="020B0604020202020204" pitchFamily="34" charset="0"/>
                <a:cs typeface="Arial" panose="020B0604020202020204" pitchFamily="34" charset="0"/>
              </a:defRPr>
            </a:lvl1pPr>
          </a:lstStyle>
          <a:p>
            <a:pPr lvl="0"/>
            <a:r>
              <a:rPr lang="en-AU"/>
              <a:t>Date</a:t>
            </a:r>
          </a:p>
        </p:txBody>
      </p:sp>
      <p:sp>
        <p:nvSpPr>
          <p:cNvPr id="9" name="Picture Placeholder 85">
            <a:extLst>
              <a:ext uri="{FF2B5EF4-FFF2-40B4-BE49-F238E27FC236}">
                <a16:creationId xmlns:a16="http://schemas.microsoft.com/office/drawing/2014/main" id="{8F6F386E-1BEE-9E42-AAB2-0E685CA3513F}"/>
              </a:ext>
            </a:extLst>
          </p:cNvPr>
          <p:cNvSpPr>
            <a:spLocks noGrp="1"/>
          </p:cNvSpPr>
          <p:nvPr>
            <p:ph type="pic" sz="quarter" idx="12" hasCustomPrompt="1"/>
          </p:nvPr>
        </p:nvSpPr>
        <p:spPr>
          <a:xfrm>
            <a:off x="-11310" y="489570"/>
            <a:ext cx="6107310" cy="3137338"/>
          </a:xfrm>
        </p:spPr>
        <p:txBody>
          <a:bodyPr>
            <a:normAutofit/>
          </a:bodyPr>
          <a:lstStyle>
            <a:lvl1pPr marL="0" indent="0">
              <a:buNone/>
              <a:defRPr sz="900">
                <a:solidFill>
                  <a:schemeClr val="tx1"/>
                </a:solidFill>
                <a:latin typeface="Arial" panose="020B0604020202020204" pitchFamily="34" charset="0"/>
                <a:cs typeface="Arial" panose="020B0604020202020204" pitchFamily="34" charset="0"/>
              </a:defRPr>
            </a:lvl1pPr>
          </a:lstStyle>
          <a:p>
            <a:r>
              <a:rPr lang="en-AU"/>
              <a:t>Drag picture to placeholder or click icon to add   </a:t>
            </a:r>
          </a:p>
        </p:txBody>
      </p:sp>
      <p:sp>
        <p:nvSpPr>
          <p:cNvPr id="11" name="Picture Placeholder 85">
            <a:extLst>
              <a:ext uri="{FF2B5EF4-FFF2-40B4-BE49-F238E27FC236}">
                <a16:creationId xmlns:a16="http://schemas.microsoft.com/office/drawing/2014/main" id="{DEAA0C5E-5503-5848-90B4-4C9097747BE0}"/>
              </a:ext>
            </a:extLst>
          </p:cNvPr>
          <p:cNvSpPr>
            <a:spLocks noGrp="1"/>
          </p:cNvSpPr>
          <p:nvPr>
            <p:ph type="pic" sz="quarter" idx="13" hasCustomPrompt="1"/>
          </p:nvPr>
        </p:nvSpPr>
        <p:spPr>
          <a:xfrm>
            <a:off x="-11310" y="3626908"/>
            <a:ext cx="6107310" cy="3231092"/>
          </a:xfrm>
        </p:spPr>
        <p:txBody>
          <a:bodyPr>
            <a:normAutofit/>
          </a:bodyPr>
          <a:lstStyle>
            <a:lvl1pPr marL="0" indent="0">
              <a:buNone/>
              <a:defRPr sz="900">
                <a:solidFill>
                  <a:schemeClr val="tx1"/>
                </a:solidFill>
                <a:latin typeface="Arial" panose="020B0604020202020204" pitchFamily="34" charset="0"/>
                <a:cs typeface="Arial" panose="020B0604020202020204" pitchFamily="34" charset="0"/>
              </a:defRPr>
            </a:lvl1pPr>
          </a:lstStyle>
          <a:p>
            <a:r>
              <a:rPr lang="en-AU"/>
              <a:t>Drag picture to placeholder or click icon to add   </a:t>
            </a:r>
          </a:p>
        </p:txBody>
      </p:sp>
    </p:spTree>
    <p:extLst>
      <p:ext uri="{BB962C8B-B14F-4D97-AF65-F5344CB8AC3E}">
        <p14:creationId xmlns:p14="http://schemas.microsoft.com/office/powerpoint/2010/main" val="1614723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co-branded">
    <p:spTree>
      <p:nvGrpSpPr>
        <p:cNvPr id="1" name=""/>
        <p:cNvGrpSpPr/>
        <p:nvPr/>
      </p:nvGrpSpPr>
      <p:grpSpPr>
        <a:xfrm>
          <a:off x="0" y="0"/>
          <a:ext cx="0" cy="0"/>
          <a:chOff x="0" y="0"/>
          <a:chExt cx="0" cy="0"/>
        </a:xfrm>
      </p:grpSpPr>
      <p:sp>
        <p:nvSpPr>
          <p:cNvPr id="44" name="Rectangle 43"/>
          <p:cNvSpPr/>
          <p:nvPr userDrawn="1"/>
        </p:nvSpPr>
        <p:spPr>
          <a:xfrm>
            <a:off x="0" y="-9526"/>
            <a:ext cx="12192000" cy="6867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5" name="Picture 84"/>
          <p:cNvPicPr>
            <a:picLocks noChangeAspect="1"/>
          </p:cNvPicPr>
          <p:nvPr userDrawn="1"/>
        </p:nvPicPr>
        <p:blipFill>
          <a:blip r:embed="rId2"/>
          <a:stretch>
            <a:fillRect/>
          </a:stretch>
        </p:blipFill>
        <p:spPr>
          <a:xfrm>
            <a:off x="-1" y="-7542"/>
            <a:ext cx="12188457" cy="6865542"/>
          </a:xfrm>
          <a:prstGeom prst="rect">
            <a:avLst/>
          </a:prstGeom>
        </p:spPr>
      </p:pic>
      <p:sp>
        <p:nvSpPr>
          <p:cNvPr id="7" name="Subtitle 2"/>
          <p:cNvSpPr>
            <a:spLocks noGrp="1"/>
          </p:cNvSpPr>
          <p:nvPr>
            <p:ph type="subTitle" idx="1" hasCustomPrompt="1"/>
          </p:nvPr>
        </p:nvSpPr>
        <p:spPr>
          <a:xfrm>
            <a:off x="1029685" y="3679296"/>
            <a:ext cx="5156200" cy="447675"/>
          </a:xfrm>
        </p:spPr>
        <p:txBody>
          <a:bodyPr anchor="b">
            <a:noAutofit/>
          </a:bodyPr>
          <a:lstStyle>
            <a:lvl1pPr marL="0" indent="0" algn="l">
              <a:buNone/>
              <a:defRPr sz="1400">
                <a:solidFill>
                  <a:srgbClr val="3D393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a:t>
            </a:r>
          </a:p>
        </p:txBody>
      </p:sp>
      <p:sp>
        <p:nvSpPr>
          <p:cNvPr id="8" name="Text Placeholder 7"/>
          <p:cNvSpPr>
            <a:spLocks noGrp="1"/>
          </p:cNvSpPr>
          <p:nvPr>
            <p:ph type="body" sz="quarter" idx="10" hasCustomPrompt="1"/>
          </p:nvPr>
        </p:nvSpPr>
        <p:spPr>
          <a:xfrm>
            <a:off x="1020866" y="5342995"/>
            <a:ext cx="5027084" cy="294882"/>
          </a:xfrm>
        </p:spPr>
        <p:txBody>
          <a:bodyPr>
            <a:normAutofit/>
          </a:bodyPr>
          <a:lstStyle>
            <a:lvl1pPr marL="0" indent="0">
              <a:buNone/>
              <a:defRPr sz="1200" b="1" baseline="0">
                <a:solidFill>
                  <a:srgbClr val="3D3935"/>
                </a:solidFill>
                <a:latin typeface="Arial" panose="020B0604020202020204" pitchFamily="34" charset="0"/>
                <a:cs typeface="Arial" panose="020B0604020202020204" pitchFamily="34" charset="0"/>
              </a:defRPr>
            </a:lvl1pPr>
          </a:lstStyle>
          <a:p>
            <a:pPr lvl="0"/>
            <a:r>
              <a:rPr lang="en-AU"/>
              <a:t>Presenter Name</a:t>
            </a:r>
          </a:p>
        </p:txBody>
      </p:sp>
      <p:sp>
        <p:nvSpPr>
          <p:cNvPr id="9" name="Text Placeholder 7"/>
          <p:cNvSpPr>
            <a:spLocks noGrp="1"/>
          </p:cNvSpPr>
          <p:nvPr>
            <p:ph type="body" sz="quarter" idx="11" hasCustomPrompt="1"/>
          </p:nvPr>
        </p:nvSpPr>
        <p:spPr>
          <a:xfrm>
            <a:off x="1020866" y="5637878"/>
            <a:ext cx="5027084" cy="328773"/>
          </a:xfrm>
        </p:spPr>
        <p:txBody>
          <a:bodyPr>
            <a:normAutofit/>
          </a:bodyPr>
          <a:lstStyle>
            <a:lvl1pPr marL="0" indent="0">
              <a:buNone/>
              <a:defRPr sz="1200" baseline="0">
                <a:solidFill>
                  <a:srgbClr val="3D3935"/>
                </a:solidFill>
                <a:latin typeface="Arial" panose="020B0604020202020204" pitchFamily="34" charset="0"/>
                <a:cs typeface="Arial" panose="020B0604020202020204" pitchFamily="34" charset="0"/>
              </a:defRPr>
            </a:lvl1pPr>
          </a:lstStyle>
          <a:p>
            <a:pPr lvl="0"/>
            <a:r>
              <a:rPr lang="en-AU"/>
              <a:t>Date</a:t>
            </a:r>
          </a:p>
        </p:txBody>
      </p:sp>
      <p:sp>
        <p:nvSpPr>
          <p:cNvPr id="45" name="Picture Placeholder 85"/>
          <p:cNvSpPr>
            <a:spLocks noGrp="1"/>
          </p:cNvSpPr>
          <p:nvPr>
            <p:ph type="pic" sz="quarter" idx="13" hasCustomPrompt="1"/>
          </p:nvPr>
        </p:nvSpPr>
        <p:spPr>
          <a:xfrm>
            <a:off x="9304682" y="2654567"/>
            <a:ext cx="2187262" cy="537969"/>
          </a:xfrm>
        </p:spPr>
        <p:txBody>
          <a:bodyPr>
            <a:normAutofit/>
          </a:bodyPr>
          <a:lstStyle>
            <a:lvl1pPr marL="0" indent="0">
              <a:buNone/>
              <a:defRPr sz="900">
                <a:solidFill>
                  <a:srgbClr val="3D3935"/>
                </a:solidFill>
                <a:latin typeface="Arial" panose="020B0604020202020204" pitchFamily="34" charset="0"/>
                <a:cs typeface="Arial" panose="020B0604020202020204" pitchFamily="34" charset="0"/>
              </a:defRPr>
            </a:lvl1pPr>
          </a:lstStyle>
          <a:p>
            <a:r>
              <a:rPr lang="en-AU"/>
              <a:t>Drag co-branded logo to placeholder or click icon to add</a:t>
            </a:r>
          </a:p>
        </p:txBody>
      </p:sp>
      <p:grpSp>
        <p:nvGrpSpPr>
          <p:cNvPr id="46" name="Group 45"/>
          <p:cNvGrpSpPr/>
          <p:nvPr userDrawn="1"/>
        </p:nvGrpSpPr>
        <p:grpSpPr>
          <a:xfrm>
            <a:off x="0" y="5670016"/>
            <a:ext cx="12192000" cy="6875463"/>
            <a:chOff x="0" y="-9525"/>
            <a:chExt cx="12192000" cy="6875463"/>
          </a:xfrm>
        </p:grpSpPr>
        <p:sp>
          <p:nvSpPr>
            <p:cNvPr id="47" name="AutoShape 3"/>
            <p:cNvSpPr>
              <a:spLocks noChangeAspect="1" noChangeArrowheads="1" noTextEdit="1"/>
            </p:cNvSpPr>
            <p:nvPr userDrawn="1"/>
          </p:nvSpPr>
          <p:spPr bwMode="auto">
            <a:xfrm>
              <a:off x="0" y="-9525"/>
              <a:ext cx="12192000" cy="687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grpSp>
          <p:nvGrpSpPr>
            <p:cNvPr id="50" name="Group 49"/>
            <p:cNvGrpSpPr/>
            <p:nvPr userDrawn="1"/>
          </p:nvGrpSpPr>
          <p:grpSpPr>
            <a:xfrm>
              <a:off x="10421938" y="355600"/>
              <a:ext cx="1409700" cy="498475"/>
              <a:chOff x="10421938" y="355600"/>
              <a:chExt cx="1409700" cy="498475"/>
            </a:xfrm>
          </p:grpSpPr>
          <p:sp>
            <p:nvSpPr>
              <p:cNvPr id="51" name="Freeform 7"/>
              <p:cNvSpPr>
                <a:spLocks/>
              </p:cNvSpPr>
              <p:nvPr userDrawn="1"/>
            </p:nvSpPr>
            <p:spPr bwMode="auto">
              <a:xfrm>
                <a:off x="10421938" y="358775"/>
                <a:ext cx="296863" cy="381000"/>
              </a:xfrm>
              <a:custGeom>
                <a:avLst/>
                <a:gdLst>
                  <a:gd name="T0" fmla="*/ 70 w 70"/>
                  <a:gd name="T1" fmla="*/ 0 h 90"/>
                  <a:gd name="T2" fmla="*/ 70 w 70"/>
                  <a:gd name="T3" fmla="*/ 40 h 90"/>
                  <a:gd name="T4" fmla="*/ 35 w 70"/>
                  <a:gd name="T5" fmla="*/ 90 h 90"/>
                  <a:gd name="T6" fmla="*/ 0 w 70"/>
                  <a:gd name="T7" fmla="*/ 40 h 90"/>
                  <a:gd name="T8" fmla="*/ 0 w 70"/>
                  <a:gd name="T9" fmla="*/ 0 h 90"/>
                  <a:gd name="T10" fmla="*/ 70 w 70"/>
                  <a:gd name="T11" fmla="*/ 0 h 90"/>
                </a:gdLst>
                <a:ahLst/>
                <a:cxnLst>
                  <a:cxn ang="0">
                    <a:pos x="T0" y="T1"/>
                  </a:cxn>
                  <a:cxn ang="0">
                    <a:pos x="T2" y="T3"/>
                  </a:cxn>
                  <a:cxn ang="0">
                    <a:pos x="T4" y="T5"/>
                  </a:cxn>
                  <a:cxn ang="0">
                    <a:pos x="T6" y="T7"/>
                  </a:cxn>
                  <a:cxn ang="0">
                    <a:pos x="T8" y="T9"/>
                  </a:cxn>
                  <a:cxn ang="0">
                    <a:pos x="T10" y="T11"/>
                  </a:cxn>
                </a:cxnLst>
                <a:rect l="0" t="0" r="r" b="b"/>
                <a:pathLst>
                  <a:path w="70" h="90">
                    <a:moveTo>
                      <a:pt x="70" y="0"/>
                    </a:moveTo>
                    <a:cubicBezTo>
                      <a:pt x="70" y="40"/>
                      <a:pt x="70" y="40"/>
                      <a:pt x="70" y="40"/>
                    </a:cubicBezTo>
                    <a:cubicBezTo>
                      <a:pt x="70" y="60"/>
                      <a:pt x="57" y="82"/>
                      <a:pt x="35" y="90"/>
                    </a:cubicBezTo>
                    <a:cubicBezTo>
                      <a:pt x="13" y="82"/>
                      <a:pt x="0" y="60"/>
                      <a:pt x="0" y="40"/>
                    </a:cubicBezTo>
                    <a:cubicBezTo>
                      <a:pt x="0" y="0"/>
                      <a:pt x="0" y="0"/>
                      <a:pt x="0" y="0"/>
                    </a:cubicBezTo>
                    <a:cubicBezTo>
                      <a:pt x="70" y="0"/>
                      <a:pt x="70" y="0"/>
                      <a:pt x="70" y="0"/>
                    </a:cubicBezTo>
                    <a:close/>
                  </a:path>
                </a:pathLst>
              </a:custGeom>
              <a:solidFill>
                <a:srgbClr val="F212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2" name="Freeform 8"/>
              <p:cNvSpPr>
                <a:spLocks/>
              </p:cNvSpPr>
              <p:nvPr userDrawn="1"/>
            </p:nvSpPr>
            <p:spPr bwMode="auto">
              <a:xfrm>
                <a:off x="10477500" y="406400"/>
                <a:ext cx="185738" cy="244475"/>
              </a:xfrm>
              <a:custGeom>
                <a:avLst/>
                <a:gdLst>
                  <a:gd name="T0" fmla="*/ 0 w 117"/>
                  <a:gd name="T1" fmla="*/ 77 h 154"/>
                  <a:gd name="T2" fmla="*/ 59 w 117"/>
                  <a:gd name="T3" fmla="*/ 0 h 154"/>
                  <a:gd name="T4" fmla="*/ 117 w 117"/>
                  <a:gd name="T5" fmla="*/ 77 h 154"/>
                  <a:gd name="T6" fmla="*/ 59 w 117"/>
                  <a:gd name="T7" fmla="*/ 154 h 154"/>
                  <a:gd name="T8" fmla="*/ 0 w 117"/>
                  <a:gd name="T9" fmla="*/ 77 h 154"/>
                  <a:gd name="T10" fmla="*/ 0 w 117"/>
                  <a:gd name="T11" fmla="*/ 77 h 154"/>
                </a:gdLst>
                <a:ahLst/>
                <a:cxnLst>
                  <a:cxn ang="0">
                    <a:pos x="T0" y="T1"/>
                  </a:cxn>
                  <a:cxn ang="0">
                    <a:pos x="T2" y="T3"/>
                  </a:cxn>
                  <a:cxn ang="0">
                    <a:pos x="T4" y="T5"/>
                  </a:cxn>
                  <a:cxn ang="0">
                    <a:pos x="T6" y="T7"/>
                  </a:cxn>
                  <a:cxn ang="0">
                    <a:pos x="T8" y="T9"/>
                  </a:cxn>
                  <a:cxn ang="0">
                    <a:pos x="T10" y="T11"/>
                  </a:cxn>
                </a:cxnLst>
                <a:rect l="0" t="0" r="r" b="b"/>
                <a:pathLst>
                  <a:path w="117" h="154">
                    <a:moveTo>
                      <a:pt x="0" y="77"/>
                    </a:moveTo>
                    <a:lnTo>
                      <a:pt x="59" y="0"/>
                    </a:lnTo>
                    <a:lnTo>
                      <a:pt x="117" y="77"/>
                    </a:lnTo>
                    <a:lnTo>
                      <a:pt x="59" y="154"/>
                    </a:lnTo>
                    <a:lnTo>
                      <a:pt x="0" y="77"/>
                    </a:lnTo>
                    <a:lnTo>
                      <a:pt x="0" y="7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3" name="Freeform 9"/>
              <p:cNvSpPr>
                <a:spLocks/>
              </p:cNvSpPr>
              <p:nvPr userDrawn="1"/>
            </p:nvSpPr>
            <p:spPr bwMode="auto">
              <a:xfrm>
                <a:off x="10502900" y="457200"/>
                <a:ext cx="134938" cy="160338"/>
              </a:xfrm>
              <a:custGeom>
                <a:avLst/>
                <a:gdLst>
                  <a:gd name="T0" fmla="*/ 14 w 32"/>
                  <a:gd name="T1" fmla="*/ 21 h 38"/>
                  <a:gd name="T2" fmla="*/ 16 w 32"/>
                  <a:gd name="T3" fmla="*/ 38 h 38"/>
                  <a:gd name="T4" fmla="*/ 16 w 32"/>
                  <a:gd name="T5" fmla="*/ 38 h 38"/>
                  <a:gd name="T6" fmla="*/ 16 w 32"/>
                  <a:gd name="T7" fmla="*/ 38 h 38"/>
                  <a:gd name="T8" fmla="*/ 18 w 32"/>
                  <a:gd name="T9" fmla="*/ 21 h 38"/>
                  <a:gd name="T10" fmla="*/ 18 w 32"/>
                  <a:gd name="T11" fmla="*/ 19 h 38"/>
                  <a:gd name="T12" fmla="*/ 25 w 32"/>
                  <a:gd name="T13" fmla="*/ 19 h 38"/>
                  <a:gd name="T14" fmla="*/ 25 w 32"/>
                  <a:gd name="T15" fmla="*/ 20 h 38"/>
                  <a:gd name="T16" fmla="*/ 27 w 32"/>
                  <a:gd name="T17" fmla="*/ 22 h 38"/>
                  <a:gd name="T18" fmla="*/ 29 w 32"/>
                  <a:gd name="T19" fmla="*/ 20 h 38"/>
                  <a:gd name="T20" fmla="*/ 29 w 32"/>
                  <a:gd name="T21" fmla="*/ 19 h 38"/>
                  <a:gd name="T22" fmla="*/ 29 w 32"/>
                  <a:gd name="T23" fmla="*/ 19 h 38"/>
                  <a:gd name="T24" fmla="*/ 32 w 32"/>
                  <a:gd name="T25" fmla="*/ 17 h 38"/>
                  <a:gd name="T26" fmla="*/ 29 w 32"/>
                  <a:gd name="T27" fmla="*/ 15 h 38"/>
                  <a:gd name="T28" fmla="*/ 29 w 32"/>
                  <a:gd name="T29" fmla="*/ 15 h 38"/>
                  <a:gd name="T30" fmla="*/ 29 w 32"/>
                  <a:gd name="T31" fmla="*/ 14 h 38"/>
                  <a:gd name="T32" fmla="*/ 27 w 32"/>
                  <a:gd name="T33" fmla="*/ 12 h 38"/>
                  <a:gd name="T34" fmla="*/ 25 w 32"/>
                  <a:gd name="T35" fmla="*/ 14 h 38"/>
                  <a:gd name="T36" fmla="*/ 25 w 32"/>
                  <a:gd name="T37" fmla="*/ 15 h 38"/>
                  <a:gd name="T38" fmla="*/ 18 w 32"/>
                  <a:gd name="T39" fmla="*/ 15 h 38"/>
                  <a:gd name="T40" fmla="*/ 18 w 32"/>
                  <a:gd name="T41" fmla="*/ 7 h 38"/>
                  <a:gd name="T42" fmla="*/ 19 w 32"/>
                  <a:gd name="T43" fmla="*/ 7 h 38"/>
                  <a:gd name="T44" fmla="*/ 21 w 32"/>
                  <a:gd name="T45" fmla="*/ 5 h 38"/>
                  <a:gd name="T46" fmla="*/ 19 w 32"/>
                  <a:gd name="T47" fmla="*/ 3 h 38"/>
                  <a:gd name="T48" fmla="*/ 18 w 32"/>
                  <a:gd name="T49" fmla="*/ 3 h 38"/>
                  <a:gd name="T50" fmla="*/ 18 w 32"/>
                  <a:gd name="T51" fmla="*/ 3 h 38"/>
                  <a:gd name="T52" fmla="*/ 16 w 32"/>
                  <a:gd name="T53" fmla="*/ 0 h 38"/>
                  <a:gd name="T54" fmla="*/ 14 w 32"/>
                  <a:gd name="T55" fmla="*/ 3 h 38"/>
                  <a:gd name="T56" fmla="*/ 14 w 32"/>
                  <a:gd name="T57" fmla="*/ 3 h 38"/>
                  <a:gd name="T58" fmla="*/ 14 w 32"/>
                  <a:gd name="T59" fmla="*/ 3 h 38"/>
                  <a:gd name="T60" fmla="*/ 11 w 32"/>
                  <a:gd name="T61" fmla="*/ 5 h 38"/>
                  <a:gd name="T62" fmla="*/ 14 w 32"/>
                  <a:gd name="T63" fmla="*/ 7 h 38"/>
                  <a:gd name="T64" fmla="*/ 14 w 32"/>
                  <a:gd name="T65" fmla="*/ 7 h 38"/>
                  <a:gd name="T66" fmla="*/ 14 w 32"/>
                  <a:gd name="T67" fmla="*/ 15 h 38"/>
                  <a:gd name="T68" fmla="*/ 14 w 32"/>
                  <a:gd name="T69" fmla="*/ 15 h 38"/>
                  <a:gd name="T70" fmla="*/ 7 w 32"/>
                  <a:gd name="T71" fmla="*/ 15 h 38"/>
                  <a:gd name="T72" fmla="*/ 7 w 32"/>
                  <a:gd name="T73" fmla="*/ 14 h 38"/>
                  <a:gd name="T74" fmla="*/ 5 w 32"/>
                  <a:gd name="T75" fmla="*/ 12 h 38"/>
                  <a:gd name="T76" fmla="*/ 3 w 32"/>
                  <a:gd name="T77" fmla="*/ 14 h 38"/>
                  <a:gd name="T78" fmla="*/ 3 w 32"/>
                  <a:gd name="T79" fmla="*/ 15 h 38"/>
                  <a:gd name="T80" fmla="*/ 3 w 32"/>
                  <a:gd name="T81" fmla="*/ 15 h 38"/>
                  <a:gd name="T82" fmla="*/ 0 w 32"/>
                  <a:gd name="T83" fmla="*/ 17 h 38"/>
                  <a:gd name="T84" fmla="*/ 3 w 32"/>
                  <a:gd name="T85" fmla="*/ 19 h 38"/>
                  <a:gd name="T86" fmla="*/ 3 w 32"/>
                  <a:gd name="T87" fmla="*/ 19 h 38"/>
                  <a:gd name="T88" fmla="*/ 3 w 32"/>
                  <a:gd name="T89" fmla="*/ 20 h 38"/>
                  <a:gd name="T90" fmla="*/ 5 w 32"/>
                  <a:gd name="T91" fmla="*/ 22 h 38"/>
                  <a:gd name="T92" fmla="*/ 7 w 32"/>
                  <a:gd name="T93" fmla="*/ 20 h 38"/>
                  <a:gd name="T94" fmla="*/ 7 w 32"/>
                  <a:gd name="T95" fmla="*/ 19 h 38"/>
                  <a:gd name="T96" fmla="*/ 14 w 32"/>
                  <a:gd name="T97" fmla="*/ 19 h 38"/>
                  <a:gd name="T98" fmla="*/ 14 w 32"/>
                  <a:gd name="T9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 h="38">
                    <a:moveTo>
                      <a:pt x="14" y="21"/>
                    </a:moveTo>
                    <a:cubicBezTo>
                      <a:pt x="14" y="28"/>
                      <a:pt x="16" y="37"/>
                      <a:pt x="16" y="38"/>
                    </a:cubicBezTo>
                    <a:cubicBezTo>
                      <a:pt x="16" y="38"/>
                      <a:pt x="16" y="38"/>
                      <a:pt x="16" y="38"/>
                    </a:cubicBezTo>
                    <a:cubicBezTo>
                      <a:pt x="16" y="38"/>
                      <a:pt x="16" y="38"/>
                      <a:pt x="16" y="38"/>
                    </a:cubicBezTo>
                    <a:cubicBezTo>
                      <a:pt x="16" y="37"/>
                      <a:pt x="18" y="28"/>
                      <a:pt x="18" y="21"/>
                    </a:cubicBezTo>
                    <a:cubicBezTo>
                      <a:pt x="18" y="19"/>
                      <a:pt x="18" y="19"/>
                      <a:pt x="18" y="19"/>
                    </a:cubicBezTo>
                    <a:cubicBezTo>
                      <a:pt x="25" y="19"/>
                      <a:pt x="25" y="19"/>
                      <a:pt x="25" y="19"/>
                    </a:cubicBezTo>
                    <a:cubicBezTo>
                      <a:pt x="25" y="20"/>
                      <a:pt x="25" y="20"/>
                      <a:pt x="25" y="20"/>
                    </a:cubicBezTo>
                    <a:cubicBezTo>
                      <a:pt x="25" y="21"/>
                      <a:pt x="26" y="22"/>
                      <a:pt x="27" y="22"/>
                    </a:cubicBezTo>
                    <a:cubicBezTo>
                      <a:pt x="28" y="22"/>
                      <a:pt x="29" y="21"/>
                      <a:pt x="29" y="20"/>
                    </a:cubicBezTo>
                    <a:cubicBezTo>
                      <a:pt x="29" y="19"/>
                      <a:pt x="29" y="19"/>
                      <a:pt x="29" y="19"/>
                    </a:cubicBezTo>
                    <a:cubicBezTo>
                      <a:pt x="29" y="19"/>
                      <a:pt x="29" y="19"/>
                      <a:pt x="29" y="19"/>
                    </a:cubicBezTo>
                    <a:cubicBezTo>
                      <a:pt x="30" y="19"/>
                      <a:pt x="32" y="18"/>
                      <a:pt x="32" y="17"/>
                    </a:cubicBezTo>
                    <a:cubicBezTo>
                      <a:pt x="32" y="16"/>
                      <a:pt x="30" y="15"/>
                      <a:pt x="29" y="15"/>
                    </a:cubicBezTo>
                    <a:cubicBezTo>
                      <a:pt x="29" y="15"/>
                      <a:pt x="29" y="15"/>
                      <a:pt x="29" y="15"/>
                    </a:cubicBezTo>
                    <a:cubicBezTo>
                      <a:pt x="29" y="14"/>
                      <a:pt x="29" y="14"/>
                      <a:pt x="29" y="14"/>
                    </a:cubicBezTo>
                    <a:cubicBezTo>
                      <a:pt x="29" y="13"/>
                      <a:pt x="28" y="12"/>
                      <a:pt x="27" y="12"/>
                    </a:cubicBezTo>
                    <a:cubicBezTo>
                      <a:pt x="26" y="12"/>
                      <a:pt x="25" y="13"/>
                      <a:pt x="25" y="14"/>
                    </a:cubicBezTo>
                    <a:cubicBezTo>
                      <a:pt x="25" y="15"/>
                      <a:pt x="25" y="15"/>
                      <a:pt x="25" y="15"/>
                    </a:cubicBezTo>
                    <a:cubicBezTo>
                      <a:pt x="18" y="15"/>
                      <a:pt x="18" y="15"/>
                      <a:pt x="18" y="15"/>
                    </a:cubicBezTo>
                    <a:cubicBezTo>
                      <a:pt x="18" y="7"/>
                      <a:pt x="18" y="7"/>
                      <a:pt x="18" y="7"/>
                    </a:cubicBezTo>
                    <a:cubicBezTo>
                      <a:pt x="19" y="7"/>
                      <a:pt x="19" y="7"/>
                      <a:pt x="19" y="7"/>
                    </a:cubicBezTo>
                    <a:cubicBezTo>
                      <a:pt x="20" y="7"/>
                      <a:pt x="21" y="6"/>
                      <a:pt x="21" y="5"/>
                    </a:cubicBezTo>
                    <a:cubicBezTo>
                      <a:pt x="21" y="4"/>
                      <a:pt x="20" y="3"/>
                      <a:pt x="19" y="3"/>
                    </a:cubicBezTo>
                    <a:cubicBezTo>
                      <a:pt x="18" y="3"/>
                      <a:pt x="18" y="3"/>
                      <a:pt x="18" y="3"/>
                    </a:cubicBezTo>
                    <a:cubicBezTo>
                      <a:pt x="18" y="3"/>
                      <a:pt x="18" y="3"/>
                      <a:pt x="18" y="3"/>
                    </a:cubicBezTo>
                    <a:cubicBezTo>
                      <a:pt x="18" y="2"/>
                      <a:pt x="17" y="0"/>
                      <a:pt x="16" y="0"/>
                    </a:cubicBezTo>
                    <a:cubicBezTo>
                      <a:pt x="15" y="0"/>
                      <a:pt x="14" y="2"/>
                      <a:pt x="14" y="3"/>
                    </a:cubicBezTo>
                    <a:cubicBezTo>
                      <a:pt x="14" y="3"/>
                      <a:pt x="14" y="3"/>
                      <a:pt x="14" y="3"/>
                    </a:cubicBezTo>
                    <a:cubicBezTo>
                      <a:pt x="14" y="3"/>
                      <a:pt x="14" y="3"/>
                      <a:pt x="14" y="3"/>
                    </a:cubicBezTo>
                    <a:cubicBezTo>
                      <a:pt x="12" y="3"/>
                      <a:pt x="11" y="4"/>
                      <a:pt x="11" y="5"/>
                    </a:cubicBezTo>
                    <a:cubicBezTo>
                      <a:pt x="11" y="6"/>
                      <a:pt x="12" y="7"/>
                      <a:pt x="14" y="7"/>
                    </a:cubicBezTo>
                    <a:cubicBezTo>
                      <a:pt x="14" y="7"/>
                      <a:pt x="14" y="7"/>
                      <a:pt x="14" y="7"/>
                    </a:cubicBezTo>
                    <a:cubicBezTo>
                      <a:pt x="14" y="15"/>
                      <a:pt x="14" y="15"/>
                      <a:pt x="14" y="15"/>
                    </a:cubicBezTo>
                    <a:cubicBezTo>
                      <a:pt x="14" y="15"/>
                      <a:pt x="14" y="15"/>
                      <a:pt x="14" y="15"/>
                    </a:cubicBezTo>
                    <a:cubicBezTo>
                      <a:pt x="7" y="15"/>
                      <a:pt x="7" y="15"/>
                      <a:pt x="7" y="15"/>
                    </a:cubicBezTo>
                    <a:cubicBezTo>
                      <a:pt x="7" y="14"/>
                      <a:pt x="7" y="14"/>
                      <a:pt x="7" y="14"/>
                    </a:cubicBezTo>
                    <a:cubicBezTo>
                      <a:pt x="7" y="13"/>
                      <a:pt x="7" y="12"/>
                      <a:pt x="5" y="12"/>
                    </a:cubicBezTo>
                    <a:cubicBezTo>
                      <a:pt x="4" y="12"/>
                      <a:pt x="3" y="13"/>
                      <a:pt x="3" y="14"/>
                    </a:cubicBezTo>
                    <a:cubicBezTo>
                      <a:pt x="3" y="15"/>
                      <a:pt x="3" y="15"/>
                      <a:pt x="3" y="15"/>
                    </a:cubicBezTo>
                    <a:cubicBezTo>
                      <a:pt x="3" y="15"/>
                      <a:pt x="3" y="15"/>
                      <a:pt x="3" y="15"/>
                    </a:cubicBezTo>
                    <a:cubicBezTo>
                      <a:pt x="2" y="15"/>
                      <a:pt x="0" y="16"/>
                      <a:pt x="0" y="17"/>
                    </a:cubicBezTo>
                    <a:cubicBezTo>
                      <a:pt x="0" y="18"/>
                      <a:pt x="2" y="19"/>
                      <a:pt x="3" y="19"/>
                    </a:cubicBezTo>
                    <a:cubicBezTo>
                      <a:pt x="3" y="19"/>
                      <a:pt x="3" y="19"/>
                      <a:pt x="3" y="19"/>
                    </a:cubicBezTo>
                    <a:cubicBezTo>
                      <a:pt x="3" y="20"/>
                      <a:pt x="3" y="20"/>
                      <a:pt x="3" y="20"/>
                    </a:cubicBezTo>
                    <a:cubicBezTo>
                      <a:pt x="3" y="21"/>
                      <a:pt x="4" y="22"/>
                      <a:pt x="5" y="22"/>
                    </a:cubicBezTo>
                    <a:cubicBezTo>
                      <a:pt x="7" y="22"/>
                      <a:pt x="7" y="21"/>
                      <a:pt x="7" y="20"/>
                    </a:cubicBezTo>
                    <a:cubicBezTo>
                      <a:pt x="7" y="19"/>
                      <a:pt x="7" y="19"/>
                      <a:pt x="7" y="19"/>
                    </a:cubicBezTo>
                    <a:cubicBezTo>
                      <a:pt x="14" y="19"/>
                      <a:pt x="14" y="19"/>
                      <a:pt x="14" y="19"/>
                    </a:cubicBezTo>
                    <a:cubicBezTo>
                      <a:pt x="14" y="21"/>
                      <a:pt x="14" y="21"/>
                      <a:pt x="14" y="21"/>
                    </a:cubicBezTo>
                    <a:close/>
                  </a:path>
                </a:pathLst>
              </a:custGeom>
              <a:solidFill>
                <a:srgbClr val="F212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4" name="Freeform 10"/>
              <p:cNvSpPr>
                <a:spLocks noEditPoints="1"/>
              </p:cNvSpPr>
              <p:nvPr userDrawn="1"/>
            </p:nvSpPr>
            <p:spPr bwMode="auto">
              <a:xfrm>
                <a:off x="10421938" y="800100"/>
                <a:ext cx="55563" cy="53975"/>
              </a:xfrm>
              <a:custGeom>
                <a:avLst/>
                <a:gdLst>
                  <a:gd name="T0" fmla="*/ 22 w 35"/>
                  <a:gd name="T1" fmla="*/ 0 h 34"/>
                  <a:gd name="T2" fmla="*/ 16 w 35"/>
                  <a:gd name="T3" fmla="*/ 0 h 34"/>
                  <a:gd name="T4" fmla="*/ 0 w 35"/>
                  <a:gd name="T5" fmla="*/ 34 h 34"/>
                  <a:gd name="T6" fmla="*/ 6 w 35"/>
                  <a:gd name="T7" fmla="*/ 34 h 34"/>
                  <a:gd name="T8" fmla="*/ 8 w 35"/>
                  <a:gd name="T9" fmla="*/ 26 h 34"/>
                  <a:gd name="T10" fmla="*/ 27 w 35"/>
                  <a:gd name="T11" fmla="*/ 26 h 34"/>
                  <a:gd name="T12" fmla="*/ 30 w 35"/>
                  <a:gd name="T13" fmla="*/ 34 h 34"/>
                  <a:gd name="T14" fmla="*/ 35 w 35"/>
                  <a:gd name="T15" fmla="*/ 34 h 34"/>
                  <a:gd name="T16" fmla="*/ 22 w 35"/>
                  <a:gd name="T17" fmla="*/ 0 h 34"/>
                  <a:gd name="T18" fmla="*/ 22 w 35"/>
                  <a:gd name="T19" fmla="*/ 0 h 34"/>
                  <a:gd name="T20" fmla="*/ 22 w 35"/>
                  <a:gd name="T21" fmla="*/ 0 h 34"/>
                  <a:gd name="T22" fmla="*/ 24 w 35"/>
                  <a:gd name="T23" fmla="*/ 21 h 34"/>
                  <a:gd name="T24" fmla="*/ 11 w 35"/>
                  <a:gd name="T25" fmla="*/ 21 h 34"/>
                  <a:gd name="T26" fmla="*/ 19 w 35"/>
                  <a:gd name="T27" fmla="*/ 5 h 34"/>
                  <a:gd name="T28" fmla="*/ 24 w 35"/>
                  <a:gd name="T29" fmla="*/ 21 h 34"/>
                  <a:gd name="T30" fmla="*/ 24 w 35"/>
                  <a:gd name="T31"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34">
                    <a:moveTo>
                      <a:pt x="22" y="0"/>
                    </a:moveTo>
                    <a:lnTo>
                      <a:pt x="16" y="0"/>
                    </a:lnTo>
                    <a:lnTo>
                      <a:pt x="0" y="34"/>
                    </a:lnTo>
                    <a:lnTo>
                      <a:pt x="6" y="34"/>
                    </a:lnTo>
                    <a:lnTo>
                      <a:pt x="8" y="26"/>
                    </a:lnTo>
                    <a:lnTo>
                      <a:pt x="27" y="26"/>
                    </a:lnTo>
                    <a:lnTo>
                      <a:pt x="30" y="34"/>
                    </a:lnTo>
                    <a:lnTo>
                      <a:pt x="35" y="34"/>
                    </a:lnTo>
                    <a:lnTo>
                      <a:pt x="22" y="0"/>
                    </a:lnTo>
                    <a:lnTo>
                      <a:pt x="22" y="0"/>
                    </a:lnTo>
                    <a:lnTo>
                      <a:pt x="22" y="0"/>
                    </a:lnTo>
                    <a:close/>
                    <a:moveTo>
                      <a:pt x="24" y="21"/>
                    </a:moveTo>
                    <a:lnTo>
                      <a:pt x="11" y="21"/>
                    </a:lnTo>
                    <a:lnTo>
                      <a:pt x="19" y="5"/>
                    </a:lnTo>
                    <a:lnTo>
                      <a:pt x="24" y="21"/>
                    </a:lnTo>
                    <a:lnTo>
                      <a:pt x="24" y="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5" name="Freeform 11"/>
              <p:cNvSpPr>
                <a:spLocks/>
              </p:cNvSpPr>
              <p:nvPr userDrawn="1"/>
            </p:nvSpPr>
            <p:spPr bwMode="auto">
              <a:xfrm>
                <a:off x="10482263" y="800100"/>
                <a:ext cx="41275" cy="53975"/>
              </a:xfrm>
              <a:custGeom>
                <a:avLst/>
                <a:gdLst>
                  <a:gd name="T0" fmla="*/ 8 w 10"/>
                  <a:gd name="T1" fmla="*/ 8 h 13"/>
                  <a:gd name="T2" fmla="*/ 5 w 10"/>
                  <a:gd name="T3" fmla="*/ 11 h 13"/>
                  <a:gd name="T4" fmla="*/ 2 w 10"/>
                  <a:gd name="T5" fmla="*/ 8 h 13"/>
                  <a:gd name="T6" fmla="*/ 2 w 10"/>
                  <a:gd name="T7" fmla="*/ 0 h 13"/>
                  <a:gd name="T8" fmla="*/ 0 w 10"/>
                  <a:gd name="T9" fmla="*/ 0 h 13"/>
                  <a:gd name="T10" fmla="*/ 0 w 10"/>
                  <a:gd name="T11" fmla="*/ 8 h 13"/>
                  <a:gd name="T12" fmla="*/ 5 w 10"/>
                  <a:gd name="T13" fmla="*/ 13 h 13"/>
                  <a:gd name="T14" fmla="*/ 10 w 10"/>
                  <a:gd name="T15" fmla="*/ 8 h 13"/>
                  <a:gd name="T16" fmla="*/ 10 w 10"/>
                  <a:gd name="T17" fmla="*/ 0 h 13"/>
                  <a:gd name="T18" fmla="*/ 8 w 10"/>
                  <a:gd name="T19" fmla="*/ 0 h 13"/>
                  <a:gd name="T20" fmla="*/ 8 w 10"/>
                  <a:gd name="T2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8" y="8"/>
                    </a:moveTo>
                    <a:cubicBezTo>
                      <a:pt x="8" y="10"/>
                      <a:pt x="7" y="11"/>
                      <a:pt x="5" y="11"/>
                    </a:cubicBezTo>
                    <a:cubicBezTo>
                      <a:pt x="4" y="11"/>
                      <a:pt x="2" y="10"/>
                      <a:pt x="2" y="8"/>
                    </a:cubicBezTo>
                    <a:cubicBezTo>
                      <a:pt x="2" y="0"/>
                      <a:pt x="2" y="0"/>
                      <a:pt x="2" y="0"/>
                    </a:cubicBezTo>
                    <a:cubicBezTo>
                      <a:pt x="0" y="0"/>
                      <a:pt x="0" y="0"/>
                      <a:pt x="0" y="0"/>
                    </a:cubicBezTo>
                    <a:cubicBezTo>
                      <a:pt x="0" y="8"/>
                      <a:pt x="0" y="8"/>
                      <a:pt x="0" y="8"/>
                    </a:cubicBezTo>
                    <a:cubicBezTo>
                      <a:pt x="0" y="11"/>
                      <a:pt x="3" y="13"/>
                      <a:pt x="5" y="13"/>
                    </a:cubicBezTo>
                    <a:cubicBezTo>
                      <a:pt x="8" y="13"/>
                      <a:pt x="10" y="11"/>
                      <a:pt x="10" y="8"/>
                    </a:cubicBezTo>
                    <a:cubicBezTo>
                      <a:pt x="10" y="0"/>
                      <a:pt x="10" y="0"/>
                      <a:pt x="10" y="0"/>
                    </a:cubicBezTo>
                    <a:cubicBezTo>
                      <a:pt x="8" y="0"/>
                      <a:pt x="8" y="0"/>
                      <a:pt x="8" y="0"/>
                    </a:cubicBezTo>
                    <a:cubicBezTo>
                      <a:pt x="8" y="8"/>
                      <a:pt x="8" y="8"/>
                      <a:pt x="8" y="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6" name="Freeform 12"/>
              <p:cNvSpPr>
                <a:spLocks/>
              </p:cNvSpPr>
              <p:nvPr userDrawn="1"/>
            </p:nvSpPr>
            <p:spPr bwMode="auto">
              <a:xfrm>
                <a:off x="10536238" y="800100"/>
                <a:ext cx="42863" cy="53975"/>
              </a:xfrm>
              <a:custGeom>
                <a:avLst/>
                <a:gdLst>
                  <a:gd name="T0" fmla="*/ 5 w 10"/>
                  <a:gd name="T1" fmla="*/ 5 h 13"/>
                  <a:gd name="T2" fmla="*/ 2 w 10"/>
                  <a:gd name="T3" fmla="*/ 3 h 13"/>
                  <a:gd name="T4" fmla="*/ 5 w 10"/>
                  <a:gd name="T5" fmla="*/ 2 h 13"/>
                  <a:gd name="T6" fmla="*/ 8 w 10"/>
                  <a:gd name="T7" fmla="*/ 3 h 13"/>
                  <a:gd name="T8" fmla="*/ 8 w 10"/>
                  <a:gd name="T9" fmla="*/ 3 h 13"/>
                  <a:gd name="T10" fmla="*/ 10 w 10"/>
                  <a:gd name="T11" fmla="*/ 2 h 13"/>
                  <a:gd name="T12" fmla="*/ 10 w 10"/>
                  <a:gd name="T13" fmla="*/ 2 h 13"/>
                  <a:gd name="T14" fmla="*/ 5 w 10"/>
                  <a:gd name="T15" fmla="*/ 0 h 13"/>
                  <a:gd name="T16" fmla="*/ 1 w 10"/>
                  <a:gd name="T17" fmla="*/ 1 h 13"/>
                  <a:gd name="T18" fmla="*/ 0 w 10"/>
                  <a:gd name="T19" fmla="*/ 3 h 13"/>
                  <a:gd name="T20" fmla="*/ 5 w 10"/>
                  <a:gd name="T21" fmla="*/ 7 h 13"/>
                  <a:gd name="T22" fmla="*/ 8 w 10"/>
                  <a:gd name="T23" fmla="*/ 9 h 13"/>
                  <a:gd name="T24" fmla="*/ 5 w 10"/>
                  <a:gd name="T25" fmla="*/ 11 h 13"/>
                  <a:gd name="T26" fmla="*/ 1 w 10"/>
                  <a:gd name="T27" fmla="*/ 9 h 13"/>
                  <a:gd name="T28" fmla="*/ 1 w 10"/>
                  <a:gd name="T29" fmla="*/ 9 h 13"/>
                  <a:gd name="T30" fmla="*/ 0 w 10"/>
                  <a:gd name="T31" fmla="*/ 10 h 13"/>
                  <a:gd name="T32" fmla="*/ 0 w 10"/>
                  <a:gd name="T33" fmla="*/ 10 h 13"/>
                  <a:gd name="T34" fmla="*/ 5 w 10"/>
                  <a:gd name="T35" fmla="*/ 13 h 13"/>
                  <a:gd name="T36" fmla="*/ 10 w 10"/>
                  <a:gd name="T37" fmla="*/ 9 h 13"/>
                  <a:gd name="T38" fmla="*/ 5 w 10"/>
                  <a:gd name="T3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3">
                    <a:moveTo>
                      <a:pt x="5" y="5"/>
                    </a:moveTo>
                    <a:cubicBezTo>
                      <a:pt x="3" y="5"/>
                      <a:pt x="2" y="5"/>
                      <a:pt x="2" y="3"/>
                    </a:cubicBezTo>
                    <a:cubicBezTo>
                      <a:pt x="2" y="2"/>
                      <a:pt x="4" y="2"/>
                      <a:pt x="5" y="2"/>
                    </a:cubicBezTo>
                    <a:cubicBezTo>
                      <a:pt x="6" y="2"/>
                      <a:pt x="8" y="2"/>
                      <a:pt x="8" y="3"/>
                    </a:cubicBezTo>
                    <a:cubicBezTo>
                      <a:pt x="8" y="3"/>
                      <a:pt x="8" y="3"/>
                      <a:pt x="8" y="3"/>
                    </a:cubicBezTo>
                    <a:cubicBezTo>
                      <a:pt x="10" y="2"/>
                      <a:pt x="10" y="2"/>
                      <a:pt x="10" y="2"/>
                    </a:cubicBezTo>
                    <a:cubicBezTo>
                      <a:pt x="10" y="2"/>
                      <a:pt x="10" y="2"/>
                      <a:pt x="10" y="2"/>
                    </a:cubicBezTo>
                    <a:cubicBezTo>
                      <a:pt x="9" y="1"/>
                      <a:pt x="7" y="0"/>
                      <a:pt x="5" y="0"/>
                    </a:cubicBezTo>
                    <a:cubicBezTo>
                      <a:pt x="4" y="0"/>
                      <a:pt x="2" y="0"/>
                      <a:pt x="1" y="1"/>
                    </a:cubicBezTo>
                    <a:cubicBezTo>
                      <a:pt x="0" y="2"/>
                      <a:pt x="0" y="3"/>
                      <a:pt x="0" y="3"/>
                    </a:cubicBezTo>
                    <a:cubicBezTo>
                      <a:pt x="0" y="6"/>
                      <a:pt x="3" y="7"/>
                      <a:pt x="5" y="7"/>
                    </a:cubicBezTo>
                    <a:cubicBezTo>
                      <a:pt x="7" y="7"/>
                      <a:pt x="8" y="8"/>
                      <a:pt x="8" y="9"/>
                    </a:cubicBezTo>
                    <a:cubicBezTo>
                      <a:pt x="8" y="11"/>
                      <a:pt x="6" y="11"/>
                      <a:pt x="5" y="11"/>
                    </a:cubicBezTo>
                    <a:cubicBezTo>
                      <a:pt x="4" y="11"/>
                      <a:pt x="2" y="11"/>
                      <a:pt x="1" y="9"/>
                    </a:cubicBezTo>
                    <a:cubicBezTo>
                      <a:pt x="1" y="9"/>
                      <a:pt x="1" y="9"/>
                      <a:pt x="1" y="9"/>
                    </a:cubicBezTo>
                    <a:cubicBezTo>
                      <a:pt x="0" y="10"/>
                      <a:pt x="0" y="10"/>
                      <a:pt x="0" y="10"/>
                    </a:cubicBezTo>
                    <a:cubicBezTo>
                      <a:pt x="0" y="10"/>
                      <a:pt x="0" y="10"/>
                      <a:pt x="0" y="10"/>
                    </a:cubicBezTo>
                    <a:cubicBezTo>
                      <a:pt x="1" y="12"/>
                      <a:pt x="3" y="13"/>
                      <a:pt x="5" y="13"/>
                    </a:cubicBezTo>
                    <a:cubicBezTo>
                      <a:pt x="8" y="13"/>
                      <a:pt x="10" y="12"/>
                      <a:pt x="10" y="9"/>
                    </a:cubicBezTo>
                    <a:cubicBezTo>
                      <a:pt x="10" y="6"/>
                      <a:pt x="8" y="6"/>
                      <a:pt x="5"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7" name="Freeform 13"/>
              <p:cNvSpPr>
                <a:spLocks/>
              </p:cNvSpPr>
              <p:nvPr userDrawn="1"/>
            </p:nvSpPr>
            <p:spPr bwMode="auto">
              <a:xfrm>
                <a:off x="10583863" y="800100"/>
                <a:ext cx="41275" cy="53975"/>
              </a:xfrm>
              <a:custGeom>
                <a:avLst/>
                <a:gdLst>
                  <a:gd name="T0" fmla="*/ 0 w 26"/>
                  <a:gd name="T1" fmla="*/ 5 h 34"/>
                  <a:gd name="T2" fmla="*/ 10 w 26"/>
                  <a:gd name="T3" fmla="*/ 5 h 34"/>
                  <a:gd name="T4" fmla="*/ 10 w 26"/>
                  <a:gd name="T5" fmla="*/ 34 h 34"/>
                  <a:gd name="T6" fmla="*/ 16 w 26"/>
                  <a:gd name="T7" fmla="*/ 34 h 34"/>
                  <a:gd name="T8" fmla="*/ 16 w 26"/>
                  <a:gd name="T9" fmla="*/ 5 h 34"/>
                  <a:gd name="T10" fmla="*/ 26 w 26"/>
                  <a:gd name="T11" fmla="*/ 5 h 34"/>
                  <a:gd name="T12" fmla="*/ 26 w 26"/>
                  <a:gd name="T13" fmla="*/ 0 h 34"/>
                  <a:gd name="T14" fmla="*/ 0 w 26"/>
                  <a:gd name="T15" fmla="*/ 0 h 34"/>
                  <a:gd name="T16" fmla="*/ 0 w 26"/>
                  <a:gd name="T17" fmla="*/ 5 h 34"/>
                  <a:gd name="T18" fmla="*/ 0 w 26"/>
                  <a:gd name="T1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4">
                    <a:moveTo>
                      <a:pt x="0" y="5"/>
                    </a:moveTo>
                    <a:lnTo>
                      <a:pt x="10" y="5"/>
                    </a:lnTo>
                    <a:lnTo>
                      <a:pt x="10" y="34"/>
                    </a:lnTo>
                    <a:lnTo>
                      <a:pt x="16" y="34"/>
                    </a:lnTo>
                    <a:lnTo>
                      <a:pt x="16" y="5"/>
                    </a:lnTo>
                    <a:lnTo>
                      <a:pt x="26" y="5"/>
                    </a:lnTo>
                    <a:lnTo>
                      <a:pt x="26" y="0"/>
                    </a:lnTo>
                    <a:lnTo>
                      <a:pt x="0" y="0"/>
                    </a:lnTo>
                    <a:lnTo>
                      <a:pt x="0" y="5"/>
                    </a:lnTo>
                    <a:lnTo>
                      <a:pt x="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8" name="Freeform 14"/>
              <p:cNvSpPr>
                <a:spLocks noEditPoints="1"/>
              </p:cNvSpPr>
              <p:nvPr userDrawn="1"/>
            </p:nvSpPr>
            <p:spPr bwMode="auto">
              <a:xfrm>
                <a:off x="10634663" y="800100"/>
                <a:ext cx="46038" cy="53975"/>
              </a:xfrm>
              <a:custGeom>
                <a:avLst/>
                <a:gdLst>
                  <a:gd name="T0" fmla="*/ 10 w 11"/>
                  <a:gd name="T1" fmla="*/ 4 h 13"/>
                  <a:gd name="T2" fmla="*/ 6 w 11"/>
                  <a:gd name="T3" fmla="*/ 0 h 13"/>
                  <a:gd name="T4" fmla="*/ 0 w 11"/>
                  <a:gd name="T5" fmla="*/ 0 h 13"/>
                  <a:gd name="T6" fmla="*/ 0 w 11"/>
                  <a:gd name="T7" fmla="*/ 13 h 13"/>
                  <a:gd name="T8" fmla="*/ 2 w 11"/>
                  <a:gd name="T9" fmla="*/ 13 h 13"/>
                  <a:gd name="T10" fmla="*/ 2 w 11"/>
                  <a:gd name="T11" fmla="*/ 8 h 13"/>
                  <a:gd name="T12" fmla="*/ 5 w 11"/>
                  <a:gd name="T13" fmla="*/ 8 h 13"/>
                  <a:gd name="T14" fmla="*/ 9 w 11"/>
                  <a:gd name="T15" fmla="*/ 13 h 13"/>
                  <a:gd name="T16" fmla="*/ 11 w 11"/>
                  <a:gd name="T17" fmla="*/ 13 h 13"/>
                  <a:gd name="T18" fmla="*/ 7 w 11"/>
                  <a:gd name="T19" fmla="*/ 8 h 13"/>
                  <a:gd name="T20" fmla="*/ 10 w 11"/>
                  <a:gd name="T21" fmla="*/ 4 h 13"/>
                  <a:gd name="T22" fmla="*/ 2 w 11"/>
                  <a:gd name="T23" fmla="*/ 2 h 13"/>
                  <a:gd name="T24" fmla="*/ 6 w 11"/>
                  <a:gd name="T25" fmla="*/ 2 h 13"/>
                  <a:gd name="T26" fmla="*/ 8 w 11"/>
                  <a:gd name="T27" fmla="*/ 4 h 13"/>
                  <a:gd name="T28" fmla="*/ 6 w 11"/>
                  <a:gd name="T29" fmla="*/ 6 h 13"/>
                  <a:gd name="T30" fmla="*/ 2 w 11"/>
                  <a:gd name="T31" fmla="*/ 6 h 13"/>
                  <a:gd name="T32" fmla="*/ 2 w 11"/>
                  <a:gd name="T3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3">
                    <a:moveTo>
                      <a:pt x="10" y="4"/>
                    </a:moveTo>
                    <a:cubicBezTo>
                      <a:pt x="10" y="2"/>
                      <a:pt x="9" y="0"/>
                      <a:pt x="6" y="0"/>
                    </a:cubicBezTo>
                    <a:cubicBezTo>
                      <a:pt x="0" y="0"/>
                      <a:pt x="0" y="0"/>
                      <a:pt x="0" y="0"/>
                    </a:cubicBezTo>
                    <a:cubicBezTo>
                      <a:pt x="0" y="13"/>
                      <a:pt x="0" y="13"/>
                      <a:pt x="0" y="13"/>
                    </a:cubicBezTo>
                    <a:cubicBezTo>
                      <a:pt x="2" y="13"/>
                      <a:pt x="2" y="13"/>
                      <a:pt x="2" y="13"/>
                    </a:cubicBezTo>
                    <a:cubicBezTo>
                      <a:pt x="2" y="8"/>
                      <a:pt x="2" y="8"/>
                      <a:pt x="2" y="8"/>
                    </a:cubicBezTo>
                    <a:cubicBezTo>
                      <a:pt x="5" y="8"/>
                      <a:pt x="5" y="8"/>
                      <a:pt x="5" y="8"/>
                    </a:cubicBezTo>
                    <a:cubicBezTo>
                      <a:pt x="9" y="13"/>
                      <a:pt x="9" y="13"/>
                      <a:pt x="9" y="13"/>
                    </a:cubicBezTo>
                    <a:cubicBezTo>
                      <a:pt x="11" y="13"/>
                      <a:pt x="11" y="13"/>
                      <a:pt x="11" y="13"/>
                    </a:cubicBezTo>
                    <a:cubicBezTo>
                      <a:pt x="7" y="8"/>
                      <a:pt x="7" y="8"/>
                      <a:pt x="7" y="8"/>
                    </a:cubicBezTo>
                    <a:cubicBezTo>
                      <a:pt x="9" y="8"/>
                      <a:pt x="10" y="6"/>
                      <a:pt x="10" y="4"/>
                    </a:cubicBezTo>
                    <a:close/>
                    <a:moveTo>
                      <a:pt x="2" y="2"/>
                    </a:moveTo>
                    <a:cubicBezTo>
                      <a:pt x="6" y="2"/>
                      <a:pt x="6" y="2"/>
                      <a:pt x="6" y="2"/>
                    </a:cubicBezTo>
                    <a:cubicBezTo>
                      <a:pt x="8" y="2"/>
                      <a:pt x="8" y="3"/>
                      <a:pt x="8" y="4"/>
                    </a:cubicBezTo>
                    <a:cubicBezTo>
                      <a:pt x="8" y="5"/>
                      <a:pt x="8" y="6"/>
                      <a:pt x="6" y="6"/>
                    </a:cubicBezTo>
                    <a:cubicBezTo>
                      <a:pt x="2" y="6"/>
                      <a:pt x="2" y="6"/>
                      <a:pt x="2" y="6"/>
                    </a:cubicBezTo>
                    <a:cubicBezTo>
                      <a:pt x="2" y="2"/>
                      <a:pt x="2" y="2"/>
                      <a:pt x="2" y="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59" name="Freeform 15"/>
              <p:cNvSpPr>
                <a:spLocks noEditPoints="1"/>
              </p:cNvSpPr>
              <p:nvPr userDrawn="1"/>
            </p:nvSpPr>
            <p:spPr bwMode="auto">
              <a:xfrm>
                <a:off x="10685463" y="800100"/>
                <a:ext cx="53975" cy="53975"/>
              </a:xfrm>
              <a:custGeom>
                <a:avLst/>
                <a:gdLst>
                  <a:gd name="T0" fmla="*/ 21 w 34"/>
                  <a:gd name="T1" fmla="*/ 0 h 34"/>
                  <a:gd name="T2" fmla="*/ 16 w 34"/>
                  <a:gd name="T3" fmla="*/ 0 h 34"/>
                  <a:gd name="T4" fmla="*/ 0 w 34"/>
                  <a:gd name="T5" fmla="*/ 34 h 34"/>
                  <a:gd name="T6" fmla="*/ 5 w 34"/>
                  <a:gd name="T7" fmla="*/ 34 h 34"/>
                  <a:gd name="T8" fmla="*/ 8 w 34"/>
                  <a:gd name="T9" fmla="*/ 26 h 34"/>
                  <a:gd name="T10" fmla="*/ 26 w 34"/>
                  <a:gd name="T11" fmla="*/ 26 h 34"/>
                  <a:gd name="T12" fmla="*/ 29 w 34"/>
                  <a:gd name="T13" fmla="*/ 34 h 34"/>
                  <a:gd name="T14" fmla="*/ 34 w 34"/>
                  <a:gd name="T15" fmla="*/ 34 h 34"/>
                  <a:gd name="T16" fmla="*/ 21 w 34"/>
                  <a:gd name="T17" fmla="*/ 0 h 34"/>
                  <a:gd name="T18" fmla="*/ 21 w 34"/>
                  <a:gd name="T19" fmla="*/ 0 h 34"/>
                  <a:gd name="T20" fmla="*/ 21 w 34"/>
                  <a:gd name="T21" fmla="*/ 0 h 34"/>
                  <a:gd name="T22" fmla="*/ 24 w 34"/>
                  <a:gd name="T23" fmla="*/ 21 h 34"/>
                  <a:gd name="T24" fmla="*/ 10 w 34"/>
                  <a:gd name="T25" fmla="*/ 21 h 34"/>
                  <a:gd name="T26" fmla="*/ 18 w 34"/>
                  <a:gd name="T27" fmla="*/ 5 h 34"/>
                  <a:gd name="T28" fmla="*/ 24 w 34"/>
                  <a:gd name="T29" fmla="*/ 21 h 34"/>
                  <a:gd name="T30" fmla="*/ 24 w 34"/>
                  <a:gd name="T31"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4">
                    <a:moveTo>
                      <a:pt x="21" y="0"/>
                    </a:moveTo>
                    <a:lnTo>
                      <a:pt x="16" y="0"/>
                    </a:lnTo>
                    <a:lnTo>
                      <a:pt x="0" y="34"/>
                    </a:lnTo>
                    <a:lnTo>
                      <a:pt x="5" y="34"/>
                    </a:lnTo>
                    <a:lnTo>
                      <a:pt x="8" y="26"/>
                    </a:lnTo>
                    <a:lnTo>
                      <a:pt x="26" y="26"/>
                    </a:lnTo>
                    <a:lnTo>
                      <a:pt x="29" y="34"/>
                    </a:lnTo>
                    <a:lnTo>
                      <a:pt x="34" y="34"/>
                    </a:lnTo>
                    <a:lnTo>
                      <a:pt x="21" y="0"/>
                    </a:lnTo>
                    <a:lnTo>
                      <a:pt x="21" y="0"/>
                    </a:lnTo>
                    <a:lnTo>
                      <a:pt x="21" y="0"/>
                    </a:lnTo>
                    <a:close/>
                    <a:moveTo>
                      <a:pt x="24" y="21"/>
                    </a:moveTo>
                    <a:lnTo>
                      <a:pt x="10" y="21"/>
                    </a:lnTo>
                    <a:lnTo>
                      <a:pt x="18" y="5"/>
                    </a:lnTo>
                    <a:lnTo>
                      <a:pt x="24" y="21"/>
                    </a:lnTo>
                    <a:lnTo>
                      <a:pt x="24" y="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60" name="Freeform 16"/>
              <p:cNvSpPr>
                <a:spLocks/>
              </p:cNvSpPr>
              <p:nvPr userDrawn="1"/>
            </p:nvSpPr>
            <p:spPr bwMode="auto">
              <a:xfrm>
                <a:off x="10748963" y="800100"/>
                <a:ext cx="38100" cy="53975"/>
              </a:xfrm>
              <a:custGeom>
                <a:avLst/>
                <a:gdLst>
                  <a:gd name="T0" fmla="*/ 5 w 24"/>
                  <a:gd name="T1" fmla="*/ 0 h 34"/>
                  <a:gd name="T2" fmla="*/ 0 w 24"/>
                  <a:gd name="T3" fmla="*/ 0 h 34"/>
                  <a:gd name="T4" fmla="*/ 0 w 24"/>
                  <a:gd name="T5" fmla="*/ 34 h 34"/>
                  <a:gd name="T6" fmla="*/ 24 w 24"/>
                  <a:gd name="T7" fmla="*/ 34 h 34"/>
                  <a:gd name="T8" fmla="*/ 24 w 24"/>
                  <a:gd name="T9" fmla="*/ 29 h 34"/>
                  <a:gd name="T10" fmla="*/ 5 w 24"/>
                  <a:gd name="T11" fmla="*/ 29 h 34"/>
                  <a:gd name="T12" fmla="*/ 5 w 24"/>
                  <a:gd name="T13" fmla="*/ 0 h 34"/>
                  <a:gd name="T14" fmla="*/ 5 w 24"/>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4">
                    <a:moveTo>
                      <a:pt x="5" y="0"/>
                    </a:moveTo>
                    <a:lnTo>
                      <a:pt x="0" y="0"/>
                    </a:lnTo>
                    <a:lnTo>
                      <a:pt x="0" y="34"/>
                    </a:lnTo>
                    <a:lnTo>
                      <a:pt x="24" y="34"/>
                    </a:lnTo>
                    <a:lnTo>
                      <a:pt x="24" y="29"/>
                    </a:lnTo>
                    <a:lnTo>
                      <a:pt x="5" y="29"/>
                    </a:lnTo>
                    <a:lnTo>
                      <a:pt x="5" y="0"/>
                    </a:lnTo>
                    <a:lnTo>
                      <a:pt x="5"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61" name="Freeform 17"/>
              <p:cNvSpPr>
                <a:spLocks/>
              </p:cNvSpPr>
              <p:nvPr userDrawn="1"/>
            </p:nvSpPr>
            <p:spPr bwMode="auto">
              <a:xfrm>
                <a:off x="10790238" y="800100"/>
                <a:ext cx="9525" cy="53975"/>
              </a:xfrm>
              <a:custGeom>
                <a:avLst/>
                <a:gdLst>
                  <a:gd name="T0" fmla="*/ 0 w 6"/>
                  <a:gd name="T1" fmla="*/ 34 h 34"/>
                  <a:gd name="T2" fmla="*/ 6 w 6"/>
                  <a:gd name="T3" fmla="*/ 34 h 34"/>
                  <a:gd name="T4" fmla="*/ 6 w 6"/>
                  <a:gd name="T5" fmla="*/ 0 h 34"/>
                  <a:gd name="T6" fmla="*/ 0 w 6"/>
                  <a:gd name="T7" fmla="*/ 0 h 34"/>
                  <a:gd name="T8" fmla="*/ 0 w 6"/>
                  <a:gd name="T9" fmla="*/ 34 h 34"/>
                  <a:gd name="T10" fmla="*/ 0 w 6"/>
                  <a:gd name="T11" fmla="*/ 34 h 34"/>
                </a:gdLst>
                <a:ahLst/>
                <a:cxnLst>
                  <a:cxn ang="0">
                    <a:pos x="T0" y="T1"/>
                  </a:cxn>
                  <a:cxn ang="0">
                    <a:pos x="T2" y="T3"/>
                  </a:cxn>
                  <a:cxn ang="0">
                    <a:pos x="T4" y="T5"/>
                  </a:cxn>
                  <a:cxn ang="0">
                    <a:pos x="T6" y="T7"/>
                  </a:cxn>
                  <a:cxn ang="0">
                    <a:pos x="T8" y="T9"/>
                  </a:cxn>
                  <a:cxn ang="0">
                    <a:pos x="T10" y="T11"/>
                  </a:cxn>
                </a:cxnLst>
                <a:rect l="0" t="0" r="r" b="b"/>
                <a:pathLst>
                  <a:path w="6" h="34">
                    <a:moveTo>
                      <a:pt x="0" y="34"/>
                    </a:moveTo>
                    <a:lnTo>
                      <a:pt x="6" y="34"/>
                    </a:lnTo>
                    <a:lnTo>
                      <a:pt x="6" y="0"/>
                    </a:lnTo>
                    <a:lnTo>
                      <a:pt x="0" y="0"/>
                    </a:lnTo>
                    <a:lnTo>
                      <a:pt x="0" y="34"/>
                    </a:lnTo>
                    <a:lnTo>
                      <a:pt x="0" y="3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62" name="Freeform 18"/>
              <p:cNvSpPr>
                <a:spLocks noEditPoints="1"/>
              </p:cNvSpPr>
              <p:nvPr userDrawn="1"/>
            </p:nvSpPr>
            <p:spPr bwMode="auto">
              <a:xfrm>
                <a:off x="10807700" y="800100"/>
                <a:ext cx="58738" cy="53975"/>
              </a:xfrm>
              <a:custGeom>
                <a:avLst/>
                <a:gdLst>
                  <a:gd name="T0" fmla="*/ 21 w 37"/>
                  <a:gd name="T1" fmla="*/ 0 h 34"/>
                  <a:gd name="T2" fmla="*/ 16 w 37"/>
                  <a:gd name="T3" fmla="*/ 0 h 34"/>
                  <a:gd name="T4" fmla="*/ 0 w 37"/>
                  <a:gd name="T5" fmla="*/ 34 h 34"/>
                  <a:gd name="T6" fmla="*/ 8 w 37"/>
                  <a:gd name="T7" fmla="*/ 34 h 34"/>
                  <a:gd name="T8" fmla="*/ 11 w 37"/>
                  <a:gd name="T9" fmla="*/ 26 h 34"/>
                  <a:gd name="T10" fmla="*/ 27 w 37"/>
                  <a:gd name="T11" fmla="*/ 26 h 34"/>
                  <a:gd name="T12" fmla="*/ 29 w 37"/>
                  <a:gd name="T13" fmla="*/ 34 h 34"/>
                  <a:gd name="T14" fmla="*/ 37 w 37"/>
                  <a:gd name="T15" fmla="*/ 34 h 34"/>
                  <a:gd name="T16" fmla="*/ 21 w 37"/>
                  <a:gd name="T17" fmla="*/ 0 h 34"/>
                  <a:gd name="T18" fmla="*/ 21 w 37"/>
                  <a:gd name="T19" fmla="*/ 0 h 34"/>
                  <a:gd name="T20" fmla="*/ 21 w 37"/>
                  <a:gd name="T21" fmla="*/ 0 h 34"/>
                  <a:gd name="T22" fmla="*/ 27 w 37"/>
                  <a:gd name="T23" fmla="*/ 21 h 34"/>
                  <a:gd name="T24" fmla="*/ 13 w 37"/>
                  <a:gd name="T25" fmla="*/ 21 h 34"/>
                  <a:gd name="T26" fmla="*/ 19 w 37"/>
                  <a:gd name="T27" fmla="*/ 5 h 34"/>
                  <a:gd name="T28" fmla="*/ 27 w 37"/>
                  <a:gd name="T29" fmla="*/ 21 h 34"/>
                  <a:gd name="T30" fmla="*/ 27 w 37"/>
                  <a:gd name="T31"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34">
                    <a:moveTo>
                      <a:pt x="21" y="0"/>
                    </a:moveTo>
                    <a:lnTo>
                      <a:pt x="16" y="0"/>
                    </a:lnTo>
                    <a:lnTo>
                      <a:pt x="0" y="34"/>
                    </a:lnTo>
                    <a:lnTo>
                      <a:pt x="8" y="34"/>
                    </a:lnTo>
                    <a:lnTo>
                      <a:pt x="11" y="26"/>
                    </a:lnTo>
                    <a:lnTo>
                      <a:pt x="27" y="26"/>
                    </a:lnTo>
                    <a:lnTo>
                      <a:pt x="29" y="34"/>
                    </a:lnTo>
                    <a:lnTo>
                      <a:pt x="37" y="34"/>
                    </a:lnTo>
                    <a:lnTo>
                      <a:pt x="21" y="0"/>
                    </a:lnTo>
                    <a:lnTo>
                      <a:pt x="21" y="0"/>
                    </a:lnTo>
                    <a:lnTo>
                      <a:pt x="21" y="0"/>
                    </a:lnTo>
                    <a:close/>
                    <a:moveTo>
                      <a:pt x="27" y="21"/>
                    </a:moveTo>
                    <a:lnTo>
                      <a:pt x="13" y="21"/>
                    </a:lnTo>
                    <a:lnTo>
                      <a:pt x="19" y="5"/>
                    </a:lnTo>
                    <a:lnTo>
                      <a:pt x="27" y="21"/>
                    </a:lnTo>
                    <a:lnTo>
                      <a:pt x="27" y="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63" name="Freeform 19"/>
              <p:cNvSpPr>
                <a:spLocks/>
              </p:cNvSpPr>
              <p:nvPr userDrawn="1"/>
            </p:nvSpPr>
            <p:spPr bwMode="auto">
              <a:xfrm>
                <a:off x="10875963" y="800100"/>
                <a:ext cx="41275" cy="53975"/>
              </a:xfrm>
              <a:custGeom>
                <a:avLst/>
                <a:gdLst>
                  <a:gd name="T0" fmla="*/ 21 w 26"/>
                  <a:gd name="T1" fmla="*/ 24 h 34"/>
                  <a:gd name="T2" fmla="*/ 2 w 26"/>
                  <a:gd name="T3" fmla="*/ 0 h 34"/>
                  <a:gd name="T4" fmla="*/ 0 w 26"/>
                  <a:gd name="T5" fmla="*/ 0 h 34"/>
                  <a:gd name="T6" fmla="*/ 0 w 26"/>
                  <a:gd name="T7" fmla="*/ 34 h 34"/>
                  <a:gd name="T8" fmla="*/ 5 w 26"/>
                  <a:gd name="T9" fmla="*/ 34 h 34"/>
                  <a:gd name="T10" fmla="*/ 5 w 26"/>
                  <a:gd name="T11" fmla="*/ 10 h 34"/>
                  <a:gd name="T12" fmla="*/ 24 w 26"/>
                  <a:gd name="T13" fmla="*/ 34 h 34"/>
                  <a:gd name="T14" fmla="*/ 26 w 26"/>
                  <a:gd name="T15" fmla="*/ 34 h 34"/>
                  <a:gd name="T16" fmla="*/ 26 w 26"/>
                  <a:gd name="T17" fmla="*/ 0 h 34"/>
                  <a:gd name="T18" fmla="*/ 21 w 26"/>
                  <a:gd name="T19" fmla="*/ 0 h 34"/>
                  <a:gd name="T20" fmla="*/ 21 w 26"/>
                  <a:gd name="T21" fmla="*/ 24 h 34"/>
                  <a:gd name="T22" fmla="*/ 21 w 26"/>
                  <a:gd name="T2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4">
                    <a:moveTo>
                      <a:pt x="21" y="24"/>
                    </a:moveTo>
                    <a:lnTo>
                      <a:pt x="2" y="0"/>
                    </a:lnTo>
                    <a:lnTo>
                      <a:pt x="0" y="0"/>
                    </a:lnTo>
                    <a:lnTo>
                      <a:pt x="0" y="34"/>
                    </a:lnTo>
                    <a:lnTo>
                      <a:pt x="5" y="34"/>
                    </a:lnTo>
                    <a:lnTo>
                      <a:pt x="5" y="10"/>
                    </a:lnTo>
                    <a:lnTo>
                      <a:pt x="24" y="34"/>
                    </a:lnTo>
                    <a:lnTo>
                      <a:pt x="26" y="34"/>
                    </a:lnTo>
                    <a:lnTo>
                      <a:pt x="26" y="0"/>
                    </a:lnTo>
                    <a:lnTo>
                      <a:pt x="21" y="0"/>
                    </a:lnTo>
                    <a:lnTo>
                      <a:pt x="21" y="24"/>
                    </a:lnTo>
                    <a:lnTo>
                      <a:pt x="21"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64" name="Freeform 20"/>
              <p:cNvSpPr>
                <a:spLocks/>
              </p:cNvSpPr>
              <p:nvPr userDrawn="1"/>
            </p:nvSpPr>
            <p:spPr bwMode="auto">
              <a:xfrm>
                <a:off x="10955338" y="800100"/>
                <a:ext cx="50800" cy="53975"/>
              </a:xfrm>
              <a:custGeom>
                <a:avLst/>
                <a:gdLst>
                  <a:gd name="T0" fmla="*/ 10 w 12"/>
                  <a:gd name="T1" fmla="*/ 10 h 13"/>
                  <a:gd name="T2" fmla="*/ 7 w 12"/>
                  <a:gd name="T3" fmla="*/ 11 h 13"/>
                  <a:gd name="T4" fmla="*/ 2 w 12"/>
                  <a:gd name="T5" fmla="*/ 6 h 13"/>
                  <a:gd name="T6" fmla="*/ 7 w 12"/>
                  <a:gd name="T7" fmla="*/ 2 h 13"/>
                  <a:gd name="T8" fmla="*/ 10 w 12"/>
                  <a:gd name="T9" fmla="*/ 3 h 13"/>
                  <a:gd name="T10" fmla="*/ 10 w 12"/>
                  <a:gd name="T11" fmla="*/ 3 h 13"/>
                  <a:gd name="T12" fmla="*/ 11 w 12"/>
                  <a:gd name="T13" fmla="*/ 2 h 13"/>
                  <a:gd name="T14" fmla="*/ 11 w 12"/>
                  <a:gd name="T15" fmla="*/ 2 h 13"/>
                  <a:gd name="T16" fmla="*/ 7 w 12"/>
                  <a:gd name="T17" fmla="*/ 0 h 13"/>
                  <a:gd name="T18" fmla="*/ 2 w 12"/>
                  <a:gd name="T19" fmla="*/ 2 h 13"/>
                  <a:gd name="T20" fmla="*/ 0 w 12"/>
                  <a:gd name="T21" fmla="*/ 6 h 13"/>
                  <a:gd name="T22" fmla="*/ 7 w 12"/>
                  <a:gd name="T23" fmla="*/ 13 h 13"/>
                  <a:gd name="T24" fmla="*/ 11 w 12"/>
                  <a:gd name="T25" fmla="*/ 11 h 13"/>
                  <a:gd name="T26" fmla="*/ 12 w 12"/>
                  <a:gd name="T27" fmla="*/ 11 h 13"/>
                  <a:gd name="T28" fmla="*/ 10 w 12"/>
                  <a:gd name="T29" fmla="*/ 9 h 13"/>
                  <a:gd name="T30" fmla="*/ 10 w 12"/>
                  <a:gd name="T3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3">
                    <a:moveTo>
                      <a:pt x="10" y="10"/>
                    </a:moveTo>
                    <a:cubicBezTo>
                      <a:pt x="9" y="10"/>
                      <a:pt x="8" y="11"/>
                      <a:pt x="7" y="11"/>
                    </a:cubicBezTo>
                    <a:cubicBezTo>
                      <a:pt x="3" y="11"/>
                      <a:pt x="2" y="9"/>
                      <a:pt x="2" y="6"/>
                    </a:cubicBezTo>
                    <a:cubicBezTo>
                      <a:pt x="2" y="4"/>
                      <a:pt x="4" y="2"/>
                      <a:pt x="7" y="2"/>
                    </a:cubicBezTo>
                    <a:cubicBezTo>
                      <a:pt x="8" y="2"/>
                      <a:pt x="9" y="2"/>
                      <a:pt x="10" y="3"/>
                    </a:cubicBezTo>
                    <a:cubicBezTo>
                      <a:pt x="10" y="3"/>
                      <a:pt x="10" y="3"/>
                      <a:pt x="10" y="3"/>
                    </a:cubicBezTo>
                    <a:cubicBezTo>
                      <a:pt x="11" y="2"/>
                      <a:pt x="11" y="2"/>
                      <a:pt x="11" y="2"/>
                    </a:cubicBezTo>
                    <a:cubicBezTo>
                      <a:pt x="11" y="2"/>
                      <a:pt x="11" y="2"/>
                      <a:pt x="11" y="2"/>
                    </a:cubicBezTo>
                    <a:cubicBezTo>
                      <a:pt x="10" y="1"/>
                      <a:pt x="8" y="0"/>
                      <a:pt x="7" y="0"/>
                    </a:cubicBezTo>
                    <a:cubicBezTo>
                      <a:pt x="5" y="0"/>
                      <a:pt x="3" y="0"/>
                      <a:pt x="2" y="2"/>
                    </a:cubicBezTo>
                    <a:cubicBezTo>
                      <a:pt x="1" y="3"/>
                      <a:pt x="0" y="5"/>
                      <a:pt x="0" y="6"/>
                    </a:cubicBezTo>
                    <a:cubicBezTo>
                      <a:pt x="0" y="10"/>
                      <a:pt x="2" y="13"/>
                      <a:pt x="7" y="13"/>
                    </a:cubicBezTo>
                    <a:cubicBezTo>
                      <a:pt x="8" y="13"/>
                      <a:pt x="10" y="12"/>
                      <a:pt x="11" y="11"/>
                    </a:cubicBezTo>
                    <a:cubicBezTo>
                      <a:pt x="12" y="11"/>
                      <a:pt x="12" y="11"/>
                      <a:pt x="12" y="11"/>
                    </a:cubicBezTo>
                    <a:cubicBezTo>
                      <a:pt x="10" y="9"/>
                      <a:pt x="10" y="9"/>
                      <a:pt x="10" y="9"/>
                    </a:cubicBezTo>
                    <a:cubicBezTo>
                      <a:pt x="10" y="10"/>
                      <a:pt x="10" y="10"/>
                      <a:pt x="10" y="1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65" name="Freeform 21"/>
              <p:cNvSpPr>
                <a:spLocks noEditPoints="1"/>
              </p:cNvSpPr>
              <p:nvPr userDrawn="1"/>
            </p:nvSpPr>
            <p:spPr bwMode="auto">
              <a:xfrm>
                <a:off x="11006138" y="800100"/>
                <a:ext cx="60325" cy="53975"/>
              </a:xfrm>
              <a:custGeom>
                <a:avLst/>
                <a:gdLst>
                  <a:gd name="T0" fmla="*/ 22 w 38"/>
                  <a:gd name="T1" fmla="*/ 0 h 34"/>
                  <a:gd name="T2" fmla="*/ 16 w 38"/>
                  <a:gd name="T3" fmla="*/ 0 h 34"/>
                  <a:gd name="T4" fmla="*/ 0 w 38"/>
                  <a:gd name="T5" fmla="*/ 34 h 34"/>
                  <a:gd name="T6" fmla="*/ 6 w 38"/>
                  <a:gd name="T7" fmla="*/ 34 h 34"/>
                  <a:gd name="T8" fmla="*/ 11 w 38"/>
                  <a:gd name="T9" fmla="*/ 26 h 34"/>
                  <a:gd name="T10" fmla="*/ 27 w 38"/>
                  <a:gd name="T11" fmla="*/ 26 h 34"/>
                  <a:gd name="T12" fmla="*/ 30 w 38"/>
                  <a:gd name="T13" fmla="*/ 34 h 34"/>
                  <a:gd name="T14" fmla="*/ 38 w 38"/>
                  <a:gd name="T15" fmla="*/ 34 h 34"/>
                  <a:gd name="T16" fmla="*/ 22 w 38"/>
                  <a:gd name="T17" fmla="*/ 0 h 34"/>
                  <a:gd name="T18" fmla="*/ 22 w 38"/>
                  <a:gd name="T19" fmla="*/ 0 h 34"/>
                  <a:gd name="T20" fmla="*/ 22 w 38"/>
                  <a:gd name="T21" fmla="*/ 0 h 34"/>
                  <a:gd name="T22" fmla="*/ 24 w 38"/>
                  <a:gd name="T23" fmla="*/ 21 h 34"/>
                  <a:gd name="T24" fmla="*/ 11 w 38"/>
                  <a:gd name="T25" fmla="*/ 21 h 34"/>
                  <a:gd name="T26" fmla="*/ 19 w 38"/>
                  <a:gd name="T27" fmla="*/ 5 h 34"/>
                  <a:gd name="T28" fmla="*/ 24 w 38"/>
                  <a:gd name="T29" fmla="*/ 21 h 34"/>
                  <a:gd name="T30" fmla="*/ 24 w 38"/>
                  <a:gd name="T31"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4">
                    <a:moveTo>
                      <a:pt x="22" y="0"/>
                    </a:moveTo>
                    <a:lnTo>
                      <a:pt x="16" y="0"/>
                    </a:lnTo>
                    <a:lnTo>
                      <a:pt x="0" y="34"/>
                    </a:lnTo>
                    <a:lnTo>
                      <a:pt x="6" y="34"/>
                    </a:lnTo>
                    <a:lnTo>
                      <a:pt x="11" y="26"/>
                    </a:lnTo>
                    <a:lnTo>
                      <a:pt x="27" y="26"/>
                    </a:lnTo>
                    <a:lnTo>
                      <a:pt x="30" y="34"/>
                    </a:lnTo>
                    <a:lnTo>
                      <a:pt x="38" y="34"/>
                    </a:lnTo>
                    <a:lnTo>
                      <a:pt x="22" y="0"/>
                    </a:lnTo>
                    <a:lnTo>
                      <a:pt x="22" y="0"/>
                    </a:lnTo>
                    <a:lnTo>
                      <a:pt x="22" y="0"/>
                    </a:lnTo>
                    <a:close/>
                    <a:moveTo>
                      <a:pt x="24" y="21"/>
                    </a:moveTo>
                    <a:lnTo>
                      <a:pt x="11" y="21"/>
                    </a:lnTo>
                    <a:lnTo>
                      <a:pt x="19" y="5"/>
                    </a:lnTo>
                    <a:lnTo>
                      <a:pt x="24" y="21"/>
                    </a:lnTo>
                    <a:lnTo>
                      <a:pt x="24" y="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66" name="Freeform 22"/>
              <p:cNvSpPr>
                <a:spLocks/>
              </p:cNvSpPr>
              <p:nvPr userDrawn="1"/>
            </p:nvSpPr>
            <p:spPr bwMode="auto">
              <a:xfrm>
                <a:off x="11061700" y="800100"/>
                <a:ext cx="42863" cy="53975"/>
              </a:xfrm>
              <a:custGeom>
                <a:avLst/>
                <a:gdLst>
                  <a:gd name="T0" fmla="*/ 0 w 27"/>
                  <a:gd name="T1" fmla="*/ 5 h 34"/>
                  <a:gd name="T2" fmla="*/ 11 w 27"/>
                  <a:gd name="T3" fmla="*/ 5 h 34"/>
                  <a:gd name="T4" fmla="*/ 11 w 27"/>
                  <a:gd name="T5" fmla="*/ 34 h 34"/>
                  <a:gd name="T6" fmla="*/ 16 w 27"/>
                  <a:gd name="T7" fmla="*/ 34 h 34"/>
                  <a:gd name="T8" fmla="*/ 16 w 27"/>
                  <a:gd name="T9" fmla="*/ 5 h 34"/>
                  <a:gd name="T10" fmla="*/ 27 w 27"/>
                  <a:gd name="T11" fmla="*/ 5 h 34"/>
                  <a:gd name="T12" fmla="*/ 27 w 27"/>
                  <a:gd name="T13" fmla="*/ 0 h 34"/>
                  <a:gd name="T14" fmla="*/ 0 w 27"/>
                  <a:gd name="T15" fmla="*/ 0 h 34"/>
                  <a:gd name="T16" fmla="*/ 0 w 27"/>
                  <a:gd name="T17" fmla="*/ 5 h 34"/>
                  <a:gd name="T18" fmla="*/ 0 w 27"/>
                  <a:gd name="T19"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4">
                    <a:moveTo>
                      <a:pt x="0" y="5"/>
                    </a:moveTo>
                    <a:lnTo>
                      <a:pt x="11" y="5"/>
                    </a:lnTo>
                    <a:lnTo>
                      <a:pt x="11" y="34"/>
                    </a:lnTo>
                    <a:lnTo>
                      <a:pt x="16" y="34"/>
                    </a:lnTo>
                    <a:lnTo>
                      <a:pt x="16" y="5"/>
                    </a:lnTo>
                    <a:lnTo>
                      <a:pt x="27" y="5"/>
                    </a:lnTo>
                    <a:lnTo>
                      <a:pt x="27" y="0"/>
                    </a:lnTo>
                    <a:lnTo>
                      <a:pt x="0" y="0"/>
                    </a:lnTo>
                    <a:lnTo>
                      <a:pt x="0" y="5"/>
                    </a:lnTo>
                    <a:lnTo>
                      <a:pt x="0"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67" name="Freeform 23"/>
              <p:cNvSpPr>
                <a:spLocks/>
              </p:cNvSpPr>
              <p:nvPr userDrawn="1"/>
            </p:nvSpPr>
            <p:spPr bwMode="auto">
              <a:xfrm>
                <a:off x="11112500" y="800100"/>
                <a:ext cx="46038" cy="53975"/>
              </a:xfrm>
              <a:custGeom>
                <a:avLst/>
                <a:gdLst>
                  <a:gd name="T0" fmla="*/ 24 w 29"/>
                  <a:gd name="T1" fmla="*/ 13 h 34"/>
                  <a:gd name="T2" fmla="*/ 5 w 29"/>
                  <a:gd name="T3" fmla="*/ 13 h 34"/>
                  <a:gd name="T4" fmla="*/ 5 w 29"/>
                  <a:gd name="T5" fmla="*/ 0 h 34"/>
                  <a:gd name="T6" fmla="*/ 0 w 29"/>
                  <a:gd name="T7" fmla="*/ 0 h 34"/>
                  <a:gd name="T8" fmla="*/ 0 w 29"/>
                  <a:gd name="T9" fmla="*/ 34 h 34"/>
                  <a:gd name="T10" fmla="*/ 5 w 29"/>
                  <a:gd name="T11" fmla="*/ 34 h 34"/>
                  <a:gd name="T12" fmla="*/ 5 w 29"/>
                  <a:gd name="T13" fmla="*/ 18 h 34"/>
                  <a:gd name="T14" fmla="*/ 24 w 29"/>
                  <a:gd name="T15" fmla="*/ 18 h 34"/>
                  <a:gd name="T16" fmla="*/ 24 w 29"/>
                  <a:gd name="T17" fmla="*/ 34 h 34"/>
                  <a:gd name="T18" fmla="*/ 29 w 29"/>
                  <a:gd name="T19" fmla="*/ 34 h 34"/>
                  <a:gd name="T20" fmla="*/ 29 w 29"/>
                  <a:gd name="T21" fmla="*/ 0 h 34"/>
                  <a:gd name="T22" fmla="*/ 24 w 29"/>
                  <a:gd name="T23" fmla="*/ 0 h 34"/>
                  <a:gd name="T24" fmla="*/ 24 w 29"/>
                  <a:gd name="T25" fmla="*/ 13 h 34"/>
                  <a:gd name="T26" fmla="*/ 24 w 29"/>
                  <a:gd name="T27"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4">
                    <a:moveTo>
                      <a:pt x="24" y="13"/>
                    </a:moveTo>
                    <a:lnTo>
                      <a:pt x="5" y="13"/>
                    </a:lnTo>
                    <a:lnTo>
                      <a:pt x="5" y="0"/>
                    </a:lnTo>
                    <a:lnTo>
                      <a:pt x="0" y="0"/>
                    </a:lnTo>
                    <a:lnTo>
                      <a:pt x="0" y="34"/>
                    </a:lnTo>
                    <a:lnTo>
                      <a:pt x="5" y="34"/>
                    </a:lnTo>
                    <a:lnTo>
                      <a:pt x="5" y="18"/>
                    </a:lnTo>
                    <a:lnTo>
                      <a:pt x="24" y="18"/>
                    </a:lnTo>
                    <a:lnTo>
                      <a:pt x="24" y="34"/>
                    </a:lnTo>
                    <a:lnTo>
                      <a:pt x="29" y="34"/>
                    </a:lnTo>
                    <a:lnTo>
                      <a:pt x="29" y="0"/>
                    </a:lnTo>
                    <a:lnTo>
                      <a:pt x="24" y="0"/>
                    </a:lnTo>
                    <a:lnTo>
                      <a:pt x="24" y="13"/>
                    </a:lnTo>
                    <a:lnTo>
                      <a:pt x="24" y="1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68" name="Freeform 24"/>
              <p:cNvSpPr>
                <a:spLocks noEditPoints="1"/>
              </p:cNvSpPr>
              <p:nvPr userDrawn="1"/>
            </p:nvSpPr>
            <p:spPr bwMode="auto">
              <a:xfrm>
                <a:off x="11168063" y="800100"/>
                <a:ext cx="53975" cy="53975"/>
              </a:xfrm>
              <a:custGeom>
                <a:avLst/>
                <a:gdLst>
                  <a:gd name="T0" fmla="*/ 6 w 13"/>
                  <a:gd name="T1" fmla="*/ 0 h 13"/>
                  <a:gd name="T2" fmla="*/ 0 w 13"/>
                  <a:gd name="T3" fmla="*/ 6 h 13"/>
                  <a:gd name="T4" fmla="*/ 6 w 13"/>
                  <a:gd name="T5" fmla="*/ 13 h 13"/>
                  <a:gd name="T6" fmla="*/ 13 w 13"/>
                  <a:gd name="T7" fmla="*/ 6 h 13"/>
                  <a:gd name="T8" fmla="*/ 6 w 13"/>
                  <a:gd name="T9" fmla="*/ 0 h 13"/>
                  <a:gd name="T10" fmla="*/ 6 w 13"/>
                  <a:gd name="T11" fmla="*/ 11 h 13"/>
                  <a:gd name="T12" fmla="*/ 2 w 13"/>
                  <a:gd name="T13" fmla="*/ 6 h 13"/>
                  <a:gd name="T14" fmla="*/ 6 w 13"/>
                  <a:gd name="T15" fmla="*/ 2 h 13"/>
                  <a:gd name="T16" fmla="*/ 11 w 13"/>
                  <a:gd name="T17" fmla="*/ 6 h 13"/>
                  <a:gd name="T18" fmla="*/ 6 w 13"/>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0"/>
                    </a:moveTo>
                    <a:cubicBezTo>
                      <a:pt x="3" y="0"/>
                      <a:pt x="0" y="3"/>
                      <a:pt x="0" y="6"/>
                    </a:cubicBezTo>
                    <a:cubicBezTo>
                      <a:pt x="0" y="10"/>
                      <a:pt x="2" y="13"/>
                      <a:pt x="6" y="13"/>
                    </a:cubicBezTo>
                    <a:cubicBezTo>
                      <a:pt x="11" y="13"/>
                      <a:pt x="13" y="10"/>
                      <a:pt x="13" y="6"/>
                    </a:cubicBezTo>
                    <a:cubicBezTo>
                      <a:pt x="13" y="3"/>
                      <a:pt x="11" y="0"/>
                      <a:pt x="6" y="0"/>
                    </a:cubicBezTo>
                    <a:close/>
                    <a:moveTo>
                      <a:pt x="6" y="11"/>
                    </a:moveTo>
                    <a:cubicBezTo>
                      <a:pt x="3" y="11"/>
                      <a:pt x="2" y="9"/>
                      <a:pt x="2" y="6"/>
                    </a:cubicBezTo>
                    <a:cubicBezTo>
                      <a:pt x="2" y="4"/>
                      <a:pt x="3" y="2"/>
                      <a:pt x="6" y="2"/>
                    </a:cubicBezTo>
                    <a:cubicBezTo>
                      <a:pt x="9" y="2"/>
                      <a:pt x="11" y="4"/>
                      <a:pt x="11" y="6"/>
                    </a:cubicBezTo>
                    <a:cubicBezTo>
                      <a:pt x="11" y="9"/>
                      <a:pt x="9" y="11"/>
                      <a:pt x="6" y="1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69" name="Freeform 25"/>
              <p:cNvSpPr>
                <a:spLocks/>
              </p:cNvSpPr>
              <p:nvPr userDrawn="1"/>
            </p:nvSpPr>
            <p:spPr bwMode="auto">
              <a:xfrm>
                <a:off x="11231563" y="800100"/>
                <a:ext cx="38100" cy="53975"/>
              </a:xfrm>
              <a:custGeom>
                <a:avLst/>
                <a:gdLst>
                  <a:gd name="T0" fmla="*/ 5 w 24"/>
                  <a:gd name="T1" fmla="*/ 0 h 34"/>
                  <a:gd name="T2" fmla="*/ 0 w 24"/>
                  <a:gd name="T3" fmla="*/ 0 h 34"/>
                  <a:gd name="T4" fmla="*/ 0 w 24"/>
                  <a:gd name="T5" fmla="*/ 34 h 34"/>
                  <a:gd name="T6" fmla="*/ 24 w 24"/>
                  <a:gd name="T7" fmla="*/ 34 h 34"/>
                  <a:gd name="T8" fmla="*/ 24 w 24"/>
                  <a:gd name="T9" fmla="*/ 29 h 34"/>
                  <a:gd name="T10" fmla="*/ 5 w 24"/>
                  <a:gd name="T11" fmla="*/ 29 h 34"/>
                  <a:gd name="T12" fmla="*/ 5 w 24"/>
                  <a:gd name="T13" fmla="*/ 0 h 34"/>
                  <a:gd name="T14" fmla="*/ 5 w 24"/>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4">
                    <a:moveTo>
                      <a:pt x="5" y="0"/>
                    </a:moveTo>
                    <a:lnTo>
                      <a:pt x="0" y="0"/>
                    </a:lnTo>
                    <a:lnTo>
                      <a:pt x="0" y="34"/>
                    </a:lnTo>
                    <a:lnTo>
                      <a:pt x="24" y="34"/>
                    </a:lnTo>
                    <a:lnTo>
                      <a:pt x="24" y="29"/>
                    </a:lnTo>
                    <a:lnTo>
                      <a:pt x="5" y="29"/>
                    </a:lnTo>
                    <a:lnTo>
                      <a:pt x="5" y="0"/>
                    </a:lnTo>
                    <a:lnTo>
                      <a:pt x="5"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70" name="Freeform 26"/>
              <p:cNvSpPr>
                <a:spLocks/>
              </p:cNvSpPr>
              <p:nvPr userDrawn="1"/>
            </p:nvSpPr>
            <p:spPr bwMode="auto">
              <a:xfrm>
                <a:off x="11272838" y="800100"/>
                <a:ext cx="9525" cy="53975"/>
              </a:xfrm>
              <a:custGeom>
                <a:avLst/>
                <a:gdLst>
                  <a:gd name="T0" fmla="*/ 0 w 6"/>
                  <a:gd name="T1" fmla="*/ 34 h 34"/>
                  <a:gd name="T2" fmla="*/ 6 w 6"/>
                  <a:gd name="T3" fmla="*/ 34 h 34"/>
                  <a:gd name="T4" fmla="*/ 6 w 6"/>
                  <a:gd name="T5" fmla="*/ 0 h 34"/>
                  <a:gd name="T6" fmla="*/ 0 w 6"/>
                  <a:gd name="T7" fmla="*/ 0 h 34"/>
                  <a:gd name="T8" fmla="*/ 0 w 6"/>
                  <a:gd name="T9" fmla="*/ 34 h 34"/>
                  <a:gd name="T10" fmla="*/ 0 w 6"/>
                  <a:gd name="T11" fmla="*/ 34 h 34"/>
                </a:gdLst>
                <a:ahLst/>
                <a:cxnLst>
                  <a:cxn ang="0">
                    <a:pos x="T0" y="T1"/>
                  </a:cxn>
                  <a:cxn ang="0">
                    <a:pos x="T2" y="T3"/>
                  </a:cxn>
                  <a:cxn ang="0">
                    <a:pos x="T4" y="T5"/>
                  </a:cxn>
                  <a:cxn ang="0">
                    <a:pos x="T6" y="T7"/>
                  </a:cxn>
                  <a:cxn ang="0">
                    <a:pos x="T8" y="T9"/>
                  </a:cxn>
                  <a:cxn ang="0">
                    <a:pos x="T10" y="T11"/>
                  </a:cxn>
                </a:cxnLst>
                <a:rect l="0" t="0" r="r" b="b"/>
                <a:pathLst>
                  <a:path w="6" h="34">
                    <a:moveTo>
                      <a:pt x="0" y="34"/>
                    </a:moveTo>
                    <a:lnTo>
                      <a:pt x="6" y="34"/>
                    </a:lnTo>
                    <a:lnTo>
                      <a:pt x="6" y="0"/>
                    </a:lnTo>
                    <a:lnTo>
                      <a:pt x="0" y="0"/>
                    </a:lnTo>
                    <a:lnTo>
                      <a:pt x="0" y="34"/>
                    </a:lnTo>
                    <a:lnTo>
                      <a:pt x="0" y="3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71" name="Freeform 27"/>
              <p:cNvSpPr>
                <a:spLocks/>
              </p:cNvSpPr>
              <p:nvPr userDrawn="1"/>
            </p:nvSpPr>
            <p:spPr bwMode="auto">
              <a:xfrm>
                <a:off x="11295063" y="800100"/>
                <a:ext cx="46038" cy="53975"/>
              </a:xfrm>
              <a:custGeom>
                <a:avLst/>
                <a:gdLst>
                  <a:gd name="T0" fmla="*/ 9 w 11"/>
                  <a:gd name="T1" fmla="*/ 10 h 13"/>
                  <a:gd name="T2" fmla="*/ 6 w 11"/>
                  <a:gd name="T3" fmla="*/ 11 h 13"/>
                  <a:gd name="T4" fmla="*/ 2 w 11"/>
                  <a:gd name="T5" fmla="*/ 6 h 13"/>
                  <a:gd name="T6" fmla="*/ 6 w 11"/>
                  <a:gd name="T7" fmla="*/ 2 h 13"/>
                  <a:gd name="T8" fmla="*/ 9 w 11"/>
                  <a:gd name="T9" fmla="*/ 3 h 13"/>
                  <a:gd name="T10" fmla="*/ 10 w 11"/>
                  <a:gd name="T11" fmla="*/ 3 h 13"/>
                  <a:gd name="T12" fmla="*/ 11 w 11"/>
                  <a:gd name="T13" fmla="*/ 2 h 13"/>
                  <a:gd name="T14" fmla="*/ 11 w 11"/>
                  <a:gd name="T15" fmla="*/ 2 h 13"/>
                  <a:gd name="T16" fmla="*/ 6 w 11"/>
                  <a:gd name="T17" fmla="*/ 0 h 13"/>
                  <a:gd name="T18" fmla="*/ 1 w 11"/>
                  <a:gd name="T19" fmla="*/ 2 h 13"/>
                  <a:gd name="T20" fmla="*/ 0 w 11"/>
                  <a:gd name="T21" fmla="*/ 6 h 13"/>
                  <a:gd name="T22" fmla="*/ 6 w 11"/>
                  <a:gd name="T23" fmla="*/ 13 h 13"/>
                  <a:gd name="T24" fmla="*/ 11 w 11"/>
                  <a:gd name="T25" fmla="*/ 11 h 13"/>
                  <a:gd name="T26" fmla="*/ 11 w 11"/>
                  <a:gd name="T27" fmla="*/ 11 h 13"/>
                  <a:gd name="T28" fmla="*/ 10 w 11"/>
                  <a:gd name="T29" fmla="*/ 9 h 13"/>
                  <a:gd name="T30" fmla="*/ 9 w 11"/>
                  <a:gd name="T3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3">
                    <a:moveTo>
                      <a:pt x="9" y="10"/>
                    </a:moveTo>
                    <a:cubicBezTo>
                      <a:pt x="9" y="10"/>
                      <a:pt x="7" y="11"/>
                      <a:pt x="6" y="11"/>
                    </a:cubicBezTo>
                    <a:cubicBezTo>
                      <a:pt x="3" y="11"/>
                      <a:pt x="2" y="9"/>
                      <a:pt x="2" y="6"/>
                    </a:cubicBezTo>
                    <a:cubicBezTo>
                      <a:pt x="2" y="4"/>
                      <a:pt x="3" y="2"/>
                      <a:pt x="6" y="2"/>
                    </a:cubicBezTo>
                    <a:cubicBezTo>
                      <a:pt x="7" y="2"/>
                      <a:pt x="8" y="2"/>
                      <a:pt x="9" y="3"/>
                    </a:cubicBezTo>
                    <a:cubicBezTo>
                      <a:pt x="10" y="3"/>
                      <a:pt x="10" y="3"/>
                      <a:pt x="10" y="3"/>
                    </a:cubicBezTo>
                    <a:cubicBezTo>
                      <a:pt x="11" y="2"/>
                      <a:pt x="11" y="2"/>
                      <a:pt x="11" y="2"/>
                    </a:cubicBezTo>
                    <a:cubicBezTo>
                      <a:pt x="11" y="2"/>
                      <a:pt x="11" y="2"/>
                      <a:pt x="11" y="2"/>
                    </a:cubicBezTo>
                    <a:cubicBezTo>
                      <a:pt x="9" y="1"/>
                      <a:pt x="8" y="0"/>
                      <a:pt x="6" y="0"/>
                    </a:cubicBezTo>
                    <a:cubicBezTo>
                      <a:pt x="4" y="0"/>
                      <a:pt x="3" y="0"/>
                      <a:pt x="1" y="2"/>
                    </a:cubicBezTo>
                    <a:cubicBezTo>
                      <a:pt x="0" y="3"/>
                      <a:pt x="0" y="5"/>
                      <a:pt x="0" y="6"/>
                    </a:cubicBezTo>
                    <a:cubicBezTo>
                      <a:pt x="0" y="10"/>
                      <a:pt x="2" y="13"/>
                      <a:pt x="6" y="13"/>
                    </a:cubicBezTo>
                    <a:cubicBezTo>
                      <a:pt x="8" y="13"/>
                      <a:pt x="10" y="12"/>
                      <a:pt x="11" y="11"/>
                    </a:cubicBezTo>
                    <a:cubicBezTo>
                      <a:pt x="11" y="11"/>
                      <a:pt x="11" y="11"/>
                      <a:pt x="11" y="11"/>
                    </a:cubicBezTo>
                    <a:cubicBezTo>
                      <a:pt x="10" y="9"/>
                      <a:pt x="10" y="9"/>
                      <a:pt x="10" y="9"/>
                    </a:cubicBezTo>
                    <a:cubicBezTo>
                      <a:pt x="9" y="10"/>
                      <a:pt x="9" y="10"/>
                      <a:pt x="9" y="1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72" name="Freeform 28"/>
              <p:cNvSpPr>
                <a:spLocks/>
              </p:cNvSpPr>
              <p:nvPr userDrawn="1"/>
            </p:nvSpPr>
            <p:spPr bwMode="auto">
              <a:xfrm>
                <a:off x="11374438" y="800100"/>
                <a:ext cx="47625" cy="53975"/>
              </a:xfrm>
              <a:custGeom>
                <a:avLst/>
                <a:gdLst>
                  <a:gd name="T0" fmla="*/ 9 w 11"/>
                  <a:gd name="T1" fmla="*/ 8 h 13"/>
                  <a:gd name="T2" fmla="*/ 5 w 11"/>
                  <a:gd name="T3" fmla="*/ 11 h 13"/>
                  <a:gd name="T4" fmla="*/ 2 w 11"/>
                  <a:gd name="T5" fmla="*/ 8 h 13"/>
                  <a:gd name="T6" fmla="*/ 2 w 11"/>
                  <a:gd name="T7" fmla="*/ 0 h 13"/>
                  <a:gd name="T8" fmla="*/ 0 w 11"/>
                  <a:gd name="T9" fmla="*/ 0 h 13"/>
                  <a:gd name="T10" fmla="*/ 0 w 11"/>
                  <a:gd name="T11" fmla="*/ 8 h 13"/>
                  <a:gd name="T12" fmla="*/ 5 w 11"/>
                  <a:gd name="T13" fmla="*/ 13 h 13"/>
                  <a:gd name="T14" fmla="*/ 11 w 11"/>
                  <a:gd name="T15" fmla="*/ 8 h 13"/>
                  <a:gd name="T16" fmla="*/ 11 w 11"/>
                  <a:gd name="T17" fmla="*/ 0 h 13"/>
                  <a:gd name="T18" fmla="*/ 9 w 11"/>
                  <a:gd name="T19" fmla="*/ 0 h 13"/>
                  <a:gd name="T20" fmla="*/ 9 w 11"/>
                  <a:gd name="T2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9" y="8"/>
                    </a:moveTo>
                    <a:cubicBezTo>
                      <a:pt x="9" y="10"/>
                      <a:pt x="7" y="11"/>
                      <a:pt x="5" y="11"/>
                    </a:cubicBezTo>
                    <a:cubicBezTo>
                      <a:pt x="4" y="11"/>
                      <a:pt x="2" y="10"/>
                      <a:pt x="2" y="8"/>
                    </a:cubicBezTo>
                    <a:cubicBezTo>
                      <a:pt x="2" y="0"/>
                      <a:pt x="2" y="0"/>
                      <a:pt x="2" y="0"/>
                    </a:cubicBezTo>
                    <a:cubicBezTo>
                      <a:pt x="0" y="0"/>
                      <a:pt x="0" y="0"/>
                      <a:pt x="0" y="0"/>
                    </a:cubicBezTo>
                    <a:cubicBezTo>
                      <a:pt x="0" y="8"/>
                      <a:pt x="0" y="8"/>
                      <a:pt x="0" y="8"/>
                    </a:cubicBezTo>
                    <a:cubicBezTo>
                      <a:pt x="0" y="11"/>
                      <a:pt x="3" y="13"/>
                      <a:pt x="5" y="13"/>
                    </a:cubicBezTo>
                    <a:cubicBezTo>
                      <a:pt x="8" y="13"/>
                      <a:pt x="11" y="11"/>
                      <a:pt x="11" y="8"/>
                    </a:cubicBezTo>
                    <a:cubicBezTo>
                      <a:pt x="11" y="0"/>
                      <a:pt x="11" y="0"/>
                      <a:pt x="11" y="0"/>
                    </a:cubicBezTo>
                    <a:cubicBezTo>
                      <a:pt x="9" y="0"/>
                      <a:pt x="9" y="0"/>
                      <a:pt x="9" y="0"/>
                    </a:cubicBezTo>
                    <a:cubicBezTo>
                      <a:pt x="9" y="8"/>
                      <a:pt x="9" y="8"/>
                      <a:pt x="9" y="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73" name="Freeform 29"/>
              <p:cNvSpPr>
                <a:spLocks/>
              </p:cNvSpPr>
              <p:nvPr userDrawn="1"/>
            </p:nvSpPr>
            <p:spPr bwMode="auto">
              <a:xfrm>
                <a:off x="11434763" y="800100"/>
                <a:ext cx="41275" cy="53975"/>
              </a:xfrm>
              <a:custGeom>
                <a:avLst/>
                <a:gdLst>
                  <a:gd name="T0" fmla="*/ 21 w 26"/>
                  <a:gd name="T1" fmla="*/ 24 h 34"/>
                  <a:gd name="T2" fmla="*/ 2 w 26"/>
                  <a:gd name="T3" fmla="*/ 0 h 34"/>
                  <a:gd name="T4" fmla="*/ 0 w 26"/>
                  <a:gd name="T5" fmla="*/ 0 h 34"/>
                  <a:gd name="T6" fmla="*/ 0 w 26"/>
                  <a:gd name="T7" fmla="*/ 34 h 34"/>
                  <a:gd name="T8" fmla="*/ 5 w 26"/>
                  <a:gd name="T9" fmla="*/ 34 h 34"/>
                  <a:gd name="T10" fmla="*/ 5 w 26"/>
                  <a:gd name="T11" fmla="*/ 10 h 34"/>
                  <a:gd name="T12" fmla="*/ 24 w 26"/>
                  <a:gd name="T13" fmla="*/ 34 h 34"/>
                  <a:gd name="T14" fmla="*/ 26 w 26"/>
                  <a:gd name="T15" fmla="*/ 34 h 34"/>
                  <a:gd name="T16" fmla="*/ 26 w 26"/>
                  <a:gd name="T17" fmla="*/ 0 h 34"/>
                  <a:gd name="T18" fmla="*/ 21 w 26"/>
                  <a:gd name="T19" fmla="*/ 0 h 34"/>
                  <a:gd name="T20" fmla="*/ 21 w 26"/>
                  <a:gd name="T21" fmla="*/ 24 h 34"/>
                  <a:gd name="T22" fmla="*/ 21 w 26"/>
                  <a:gd name="T23"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4">
                    <a:moveTo>
                      <a:pt x="21" y="24"/>
                    </a:moveTo>
                    <a:lnTo>
                      <a:pt x="2" y="0"/>
                    </a:lnTo>
                    <a:lnTo>
                      <a:pt x="0" y="0"/>
                    </a:lnTo>
                    <a:lnTo>
                      <a:pt x="0" y="34"/>
                    </a:lnTo>
                    <a:lnTo>
                      <a:pt x="5" y="34"/>
                    </a:lnTo>
                    <a:lnTo>
                      <a:pt x="5" y="10"/>
                    </a:lnTo>
                    <a:lnTo>
                      <a:pt x="24" y="34"/>
                    </a:lnTo>
                    <a:lnTo>
                      <a:pt x="26" y="34"/>
                    </a:lnTo>
                    <a:lnTo>
                      <a:pt x="26" y="0"/>
                    </a:lnTo>
                    <a:lnTo>
                      <a:pt x="21" y="0"/>
                    </a:lnTo>
                    <a:lnTo>
                      <a:pt x="21" y="24"/>
                    </a:lnTo>
                    <a:lnTo>
                      <a:pt x="21" y="2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74" name="Freeform 30"/>
              <p:cNvSpPr>
                <a:spLocks/>
              </p:cNvSpPr>
              <p:nvPr userDrawn="1"/>
            </p:nvSpPr>
            <p:spPr bwMode="auto">
              <a:xfrm>
                <a:off x="11493500" y="800100"/>
                <a:ext cx="7938" cy="53975"/>
              </a:xfrm>
              <a:custGeom>
                <a:avLst/>
                <a:gdLst>
                  <a:gd name="T0" fmla="*/ 0 w 5"/>
                  <a:gd name="T1" fmla="*/ 34 h 34"/>
                  <a:gd name="T2" fmla="*/ 5 w 5"/>
                  <a:gd name="T3" fmla="*/ 34 h 34"/>
                  <a:gd name="T4" fmla="*/ 5 w 5"/>
                  <a:gd name="T5" fmla="*/ 0 h 34"/>
                  <a:gd name="T6" fmla="*/ 0 w 5"/>
                  <a:gd name="T7" fmla="*/ 0 h 34"/>
                  <a:gd name="T8" fmla="*/ 0 w 5"/>
                  <a:gd name="T9" fmla="*/ 34 h 34"/>
                  <a:gd name="T10" fmla="*/ 0 w 5"/>
                  <a:gd name="T11" fmla="*/ 34 h 34"/>
                </a:gdLst>
                <a:ahLst/>
                <a:cxnLst>
                  <a:cxn ang="0">
                    <a:pos x="T0" y="T1"/>
                  </a:cxn>
                  <a:cxn ang="0">
                    <a:pos x="T2" y="T3"/>
                  </a:cxn>
                  <a:cxn ang="0">
                    <a:pos x="T4" y="T5"/>
                  </a:cxn>
                  <a:cxn ang="0">
                    <a:pos x="T6" y="T7"/>
                  </a:cxn>
                  <a:cxn ang="0">
                    <a:pos x="T8" y="T9"/>
                  </a:cxn>
                  <a:cxn ang="0">
                    <a:pos x="T10" y="T11"/>
                  </a:cxn>
                </a:cxnLst>
                <a:rect l="0" t="0" r="r" b="b"/>
                <a:pathLst>
                  <a:path w="5" h="34">
                    <a:moveTo>
                      <a:pt x="0" y="34"/>
                    </a:moveTo>
                    <a:lnTo>
                      <a:pt x="5" y="34"/>
                    </a:lnTo>
                    <a:lnTo>
                      <a:pt x="5" y="0"/>
                    </a:lnTo>
                    <a:lnTo>
                      <a:pt x="0" y="0"/>
                    </a:lnTo>
                    <a:lnTo>
                      <a:pt x="0" y="34"/>
                    </a:lnTo>
                    <a:lnTo>
                      <a:pt x="0" y="3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75" name="Freeform 31"/>
              <p:cNvSpPr>
                <a:spLocks/>
              </p:cNvSpPr>
              <p:nvPr userDrawn="1"/>
            </p:nvSpPr>
            <p:spPr bwMode="auto">
              <a:xfrm>
                <a:off x="11510963" y="800100"/>
                <a:ext cx="50800" cy="53975"/>
              </a:xfrm>
              <a:custGeom>
                <a:avLst/>
                <a:gdLst>
                  <a:gd name="T0" fmla="*/ 5 w 32"/>
                  <a:gd name="T1" fmla="*/ 0 h 34"/>
                  <a:gd name="T2" fmla="*/ 0 w 32"/>
                  <a:gd name="T3" fmla="*/ 0 h 34"/>
                  <a:gd name="T4" fmla="*/ 13 w 32"/>
                  <a:gd name="T5" fmla="*/ 34 h 34"/>
                  <a:gd name="T6" fmla="*/ 18 w 32"/>
                  <a:gd name="T7" fmla="*/ 34 h 34"/>
                  <a:gd name="T8" fmla="*/ 32 w 32"/>
                  <a:gd name="T9" fmla="*/ 0 h 34"/>
                  <a:gd name="T10" fmla="*/ 26 w 32"/>
                  <a:gd name="T11" fmla="*/ 0 h 34"/>
                  <a:gd name="T12" fmla="*/ 16 w 32"/>
                  <a:gd name="T13" fmla="*/ 26 h 34"/>
                  <a:gd name="T14" fmla="*/ 5 w 32"/>
                  <a:gd name="T15" fmla="*/ 0 h 34"/>
                  <a:gd name="T16" fmla="*/ 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5" y="0"/>
                    </a:moveTo>
                    <a:lnTo>
                      <a:pt x="0" y="0"/>
                    </a:lnTo>
                    <a:lnTo>
                      <a:pt x="13" y="34"/>
                    </a:lnTo>
                    <a:lnTo>
                      <a:pt x="18" y="34"/>
                    </a:lnTo>
                    <a:lnTo>
                      <a:pt x="32" y="0"/>
                    </a:lnTo>
                    <a:lnTo>
                      <a:pt x="26" y="0"/>
                    </a:lnTo>
                    <a:lnTo>
                      <a:pt x="16" y="26"/>
                    </a:lnTo>
                    <a:lnTo>
                      <a:pt x="5" y="0"/>
                    </a:lnTo>
                    <a:lnTo>
                      <a:pt x="5"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76" name="Freeform 32"/>
              <p:cNvSpPr>
                <a:spLocks/>
              </p:cNvSpPr>
              <p:nvPr userDrawn="1"/>
            </p:nvSpPr>
            <p:spPr bwMode="auto">
              <a:xfrm>
                <a:off x="11569700" y="800100"/>
                <a:ext cx="38100" cy="53975"/>
              </a:xfrm>
              <a:custGeom>
                <a:avLst/>
                <a:gdLst>
                  <a:gd name="T0" fmla="*/ 5 w 24"/>
                  <a:gd name="T1" fmla="*/ 18 h 34"/>
                  <a:gd name="T2" fmla="*/ 24 w 24"/>
                  <a:gd name="T3" fmla="*/ 18 h 34"/>
                  <a:gd name="T4" fmla="*/ 24 w 24"/>
                  <a:gd name="T5" fmla="*/ 13 h 34"/>
                  <a:gd name="T6" fmla="*/ 5 w 24"/>
                  <a:gd name="T7" fmla="*/ 13 h 34"/>
                  <a:gd name="T8" fmla="*/ 5 w 24"/>
                  <a:gd name="T9" fmla="*/ 5 h 34"/>
                  <a:gd name="T10" fmla="*/ 24 w 24"/>
                  <a:gd name="T11" fmla="*/ 5 h 34"/>
                  <a:gd name="T12" fmla="*/ 24 w 24"/>
                  <a:gd name="T13" fmla="*/ 0 h 34"/>
                  <a:gd name="T14" fmla="*/ 0 w 24"/>
                  <a:gd name="T15" fmla="*/ 0 h 34"/>
                  <a:gd name="T16" fmla="*/ 0 w 24"/>
                  <a:gd name="T17" fmla="*/ 34 h 34"/>
                  <a:gd name="T18" fmla="*/ 24 w 24"/>
                  <a:gd name="T19" fmla="*/ 34 h 34"/>
                  <a:gd name="T20" fmla="*/ 24 w 24"/>
                  <a:gd name="T21" fmla="*/ 29 h 34"/>
                  <a:gd name="T22" fmla="*/ 5 w 24"/>
                  <a:gd name="T23" fmla="*/ 29 h 34"/>
                  <a:gd name="T24" fmla="*/ 5 w 24"/>
                  <a:gd name="T25" fmla="*/ 18 h 34"/>
                  <a:gd name="T26" fmla="*/ 5 w 24"/>
                  <a:gd name="T27"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4">
                    <a:moveTo>
                      <a:pt x="5" y="18"/>
                    </a:moveTo>
                    <a:lnTo>
                      <a:pt x="24" y="18"/>
                    </a:lnTo>
                    <a:lnTo>
                      <a:pt x="24" y="13"/>
                    </a:lnTo>
                    <a:lnTo>
                      <a:pt x="5" y="13"/>
                    </a:lnTo>
                    <a:lnTo>
                      <a:pt x="5" y="5"/>
                    </a:lnTo>
                    <a:lnTo>
                      <a:pt x="24" y="5"/>
                    </a:lnTo>
                    <a:lnTo>
                      <a:pt x="24" y="0"/>
                    </a:lnTo>
                    <a:lnTo>
                      <a:pt x="0" y="0"/>
                    </a:lnTo>
                    <a:lnTo>
                      <a:pt x="0" y="34"/>
                    </a:lnTo>
                    <a:lnTo>
                      <a:pt x="24" y="34"/>
                    </a:lnTo>
                    <a:lnTo>
                      <a:pt x="24" y="29"/>
                    </a:lnTo>
                    <a:lnTo>
                      <a:pt x="5" y="29"/>
                    </a:lnTo>
                    <a:lnTo>
                      <a:pt x="5" y="18"/>
                    </a:lnTo>
                    <a:lnTo>
                      <a:pt x="5" y="1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77" name="Freeform 33"/>
              <p:cNvSpPr>
                <a:spLocks noEditPoints="1"/>
              </p:cNvSpPr>
              <p:nvPr userDrawn="1"/>
            </p:nvSpPr>
            <p:spPr bwMode="auto">
              <a:xfrm>
                <a:off x="11620500" y="800100"/>
                <a:ext cx="46038" cy="53975"/>
              </a:xfrm>
              <a:custGeom>
                <a:avLst/>
                <a:gdLst>
                  <a:gd name="T0" fmla="*/ 10 w 11"/>
                  <a:gd name="T1" fmla="*/ 4 h 13"/>
                  <a:gd name="T2" fmla="*/ 6 w 11"/>
                  <a:gd name="T3" fmla="*/ 0 h 13"/>
                  <a:gd name="T4" fmla="*/ 0 w 11"/>
                  <a:gd name="T5" fmla="*/ 0 h 13"/>
                  <a:gd name="T6" fmla="*/ 0 w 11"/>
                  <a:gd name="T7" fmla="*/ 13 h 13"/>
                  <a:gd name="T8" fmla="*/ 2 w 11"/>
                  <a:gd name="T9" fmla="*/ 13 h 13"/>
                  <a:gd name="T10" fmla="*/ 2 w 11"/>
                  <a:gd name="T11" fmla="*/ 8 h 13"/>
                  <a:gd name="T12" fmla="*/ 4 w 11"/>
                  <a:gd name="T13" fmla="*/ 8 h 13"/>
                  <a:gd name="T14" fmla="*/ 8 w 11"/>
                  <a:gd name="T15" fmla="*/ 13 h 13"/>
                  <a:gd name="T16" fmla="*/ 11 w 11"/>
                  <a:gd name="T17" fmla="*/ 13 h 13"/>
                  <a:gd name="T18" fmla="*/ 7 w 11"/>
                  <a:gd name="T19" fmla="*/ 8 h 13"/>
                  <a:gd name="T20" fmla="*/ 10 w 11"/>
                  <a:gd name="T21" fmla="*/ 4 h 13"/>
                  <a:gd name="T22" fmla="*/ 2 w 11"/>
                  <a:gd name="T23" fmla="*/ 2 h 13"/>
                  <a:gd name="T24" fmla="*/ 6 w 11"/>
                  <a:gd name="T25" fmla="*/ 2 h 13"/>
                  <a:gd name="T26" fmla="*/ 8 w 11"/>
                  <a:gd name="T27" fmla="*/ 4 h 13"/>
                  <a:gd name="T28" fmla="*/ 6 w 11"/>
                  <a:gd name="T29" fmla="*/ 6 h 13"/>
                  <a:gd name="T30" fmla="*/ 2 w 11"/>
                  <a:gd name="T31" fmla="*/ 6 h 13"/>
                  <a:gd name="T32" fmla="*/ 2 w 11"/>
                  <a:gd name="T3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3">
                    <a:moveTo>
                      <a:pt x="10" y="4"/>
                    </a:moveTo>
                    <a:cubicBezTo>
                      <a:pt x="10" y="2"/>
                      <a:pt x="9" y="0"/>
                      <a:pt x="6" y="0"/>
                    </a:cubicBezTo>
                    <a:cubicBezTo>
                      <a:pt x="0" y="0"/>
                      <a:pt x="0" y="0"/>
                      <a:pt x="0" y="0"/>
                    </a:cubicBezTo>
                    <a:cubicBezTo>
                      <a:pt x="0" y="13"/>
                      <a:pt x="0" y="13"/>
                      <a:pt x="0" y="13"/>
                    </a:cubicBezTo>
                    <a:cubicBezTo>
                      <a:pt x="2" y="13"/>
                      <a:pt x="2" y="13"/>
                      <a:pt x="2" y="13"/>
                    </a:cubicBezTo>
                    <a:cubicBezTo>
                      <a:pt x="2" y="8"/>
                      <a:pt x="2" y="8"/>
                      <a:pt x="2" y="8"/>
                    </a:cubicBezTo>
                    <a:cubicBezTo>
                      <a:pt x="4" y="8"/>
                      <a:pt x="4" y="8"/>
                      <a:pt x="4" y="8"/>
                    </a:cubicBezTo>
                    <a:cubicBezTo>
                      <a:pt x="8" y="13"/>
                      <a:pt x="8" y="13"/>
                      <a:pt x="8" y="13"/>
                    </a:cubicBezTo>
                    <a:cubicBezTo>
                      <a:pt x="11" y="13"/>
                      <a:pt x="11" y="13"/>
                      <a:pt x="11" y="13"/>
                    </a:cubicBezTo>
                    <a:cubicBezTo>
                      <a:pt x="7" y="8"/>
                      <a:pt x="7" y="8"/>
                      <a:pt x="7" y="8"/>
                    </a:cubicBezTo>
                    <a:cubicBezTo>
                      <a:pt x="9" y="8"/>
                      <a:pt x="10" y="6"/>
                      <a:pt x="10" y="4"/>
                    </a:cubicBezTo>
                    <a:close/>
                    <a:moveTo>
                      <a:pt x="2" y="2"/>
                    </a:moveTo>
                    <a:cubicBezTo>
                      <a:pt x="6" y="2"/>
                      <a:pt x="6" y="2"/>
                      <a:pt x="6" y="2"/>
                    </a:cubicBezTo>
                    <a:cubicBezTo>
                      <a:pt x="7" y="2"/>
                      <a:pt x="8" y="3"/>
                      <a:pt x="8" y="4"/>
                    </a:cubicBezTo>
                    <a:cubicBezTo>
                      <a:pt x="8" y="5"/>
                      <a:pt x="7" y="6"/>
                      <a:pt x="6" y="6"/>
                    </a:cubicBezTo>
                    <a:cubicBezTo>
                      <a:pt x="2" y="6"/>
                      <a:pt x="2" y="6"/>
                      <a:pt x="2" y="6"/>
                    </a:cubicBezTo>
                    <a:cubicBezTo>
                      <a:pt x="2" y="2"/>
                      <a:pt x="2" y="2"/>
                      <a:pt x="2" y="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78" name="Freeform 34"/>
              <p:cNvSpPr>
                <a:spLocks/>
              </p:cNvSpPr>
              <p:nvPr userDrawn="1"/>
            </p:nvSpPr>
            <p:spPr bwMode="auto">
              <a:xfrm>
                <a:off x="11671300" y="800100"/>
                <a:ext cx="42863" cy="53975"/>
              </a:xfrm>
              <a:custGeom>
                <a:avLst/>
                <a:gdLst>
                  <a:gd name="T0" fmla="*/ 5 w 10"/>
                  <a:gd name="T1" fmla="*/ 5 h 13"/>
                  <a:gd name="T2" fmla="*/ 2 w 10"/>
                  <a:gd name="T3" fmla="*/ 3 h 13"/>
                  <a:gd name="T4" fmla="*/ 5 w 10"/>
                  <a:gd name="T5" fmla="*/ 2 h 13"/>
                  <a:gd name="T6" fmla="*/ 8 w 10"/>
                  <a:gd name="T7" fmla="*/ 3 h 13"/>
                  <a:gd name="T8" fmla="*/ 9 w 10"/>
                  <a:gd name="T9" fmla="*/ 3 h 13"/>
                  <a:gd name="T10" fmla="*/ 10 w 10"/>
                  <a:gd name="T11" fmla="*/ 2 h 13"/>
                  <a:gd name="T12" fmla="*/ 10 w 10"/>
                  <a:gd name="T13" fmla="*/ 2 h 13"/>
                  <a:gd name="T14" fmla="*/ 5 w 10"/>
                  <a:gd name="T15" fmla="*/ 0 h 13"/>
                  <a:gd name="T16" fmla="*/ 1 w 10"/>
                  <a:gd name="T17" fmla="*/ 1 h 13"/>
                  <a:gd name="T18" fmla="*/ 0 w 10"/>
                  <a:gd name="T19" fmla="*/ 3 h 13"/>
                  <a:gd name="T20" fmla="*/ 5 w 10"/>
                  <a:gd name="T21" fmla="*/ 7 h 13"/>
                  <a:gd name="T22" fmla="*/ 8 w 10"/>
                  <a:gd name="T23" fmla="*/ 9 h 13"/>
                  <a:gd name="T24" fmla="*/ 5 w 10"/>
                  <a:gd name="T25" fmla="*/ 11 h 13"/>
                  <a:gd name="T26" fmla="*/ 2 w 10"/>
                  <a:gd name="T27" fmla="*/ 9 h 13"/>
                  <a:gd name="T28" fmla="*/ 1 w 10"/>
                  <a:gd name="T29" fmla="*/ 9 h 13"/>
                  <a:gd name="T30" fmla="*/ 0 w 10"/>
                  <a:gd name="T31" fmla="*/ 10 h 13"/>
                  <a:gd name="T32" fmla="*/ 0 w 10"/>
                  <a:gd name="T33" fmla="*/ 10 h 13"/>
                  <a:gd name="T34" fmla="*/ 5 w 10"/>
                  <a:gd name="T35" fmla="*/ 13 h 13"/>
                  <a:gd name="T36" fmla="*/ 10 w 10"/>
                  <a:gd name="T37" fmla="*/ 9 h 13"/>
                  <a:gd name="T38" fmla="*/ 5 w 10"/>
                  <a:gd name="T3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3">
                    <a:moveTo>
                      <a:pt x="5" y="5"/>
                    </a:moveTo>
                    <a:cubicBezTo>
                      <a:pt x="4" y="5"/>
                      <a:pt x="2" y="5"/>
                      <a:pt x="2" y="3"/>
                    </a:cubicBezTo>
                    <a:cubicBezTo>
                      <a:pt x="2" y="2"/>
                      <a:pt x="4" y="2"/>
                      <a:pt x="5" y="2"/>
                    </a:cubicBezTo>
                    <a:cubicBezTo>
                      <a:pt x="7" y="2"/>
                      <a:pt x="8" y="2"/>
                      <a:pt x="8" y="3"/>
                    </a:cubicBezTo>
                    <a:cubicBezTo>
                      <a:pt x="9" y="3"/>
                      <a:pt x="9" y="3"/>
                      <a:pt x="9" y="3"/>
                    </a:cubicBezTo>
                    <a:cubicBezTo>
                      <a:pt x="10" y="2"/>
                      <a:pt x="10" y="2"/>
                      <a:pt x="10" y="2"/>
                    </a:cubicBezTo>
                    <a:cubicBezTo>
                      <a:pt x="10" y="2"/>
                      <a:pt x="10" y="2"/>
                      <a:pt x="10" y="2"/>
                    </a:cubicBezTo>
                    <a:cubicBezTo>
                      <a:pt x="9" y="1"/>
                      <a:pt x="7" y="0"/>
                      <a:pt x="5" y="0"/>
                    </a:cubicBezTo>
                    <a:cubicBezTo>
                      <a:pt x="4" y="0"/>
                      <a:pt x="2" y="0"/>
                      <a:pt x="1" y="1"/>
                    </a:cubicBezTo>
                    <a:cubicBezTo>
                      <a:pt x="1" y="2"/>
                      <a:pt x="0" y="3"/>
                      <a:pt x="0" y="3"/>
                    </a:cubicBezTo>
                    <a:cubicBezTo>
                      <a:pt x="0" y="6"/>
                      <a:pt x="3" y="7"/>
                      <a:pt x="5" y="7"/>
                    </a:cubicBezTo>
                    <a:cubicBezTo>
                      <a:pt x="7" y="7"/>
                      <a:pt x="8" y="8"/>
                      <a:pt x="8" y="9"/>
                    </a:cubicBezTo>
                    <a:cubicBezTo>
                      <a:pt x="8" y="11"/>
                      <a:pt x="6" y="11"/>
                      <a:pt x="5" y="11"/>
                    </a:cubicBezTo>
                    <a:cubicBezTo>
                      <a:pt x="4" y="11"/>
                      <a:pt x="2" y="11"/>
                      <a:pt x="2" y="9"/>
                    </a:cubicBezTo>
                    <a:cubicBezTo>
                      <a:pt x="1" y="9"/>
                      <a:pt x="1" y="9"/>
                      <a:pt x="1" y="9"/>
                    </a:cubicBezTo>
                    <a:cubicBezTo>
                      <a:pt x="0" y="10"/>
                      <a:pt x="0" y="10"/>
                      <a:pt x="0" y="10"/>
                    </a:cubicBezTo>
                    <a:cubicBezTo>
                      <a:pt x="0" y="10"/>
                      <a:pt x="0" y="10"/>
                      <a:pt x="0" y="10"/>
                    </a:cubicBezTo>
                    <a:cubicBezTo>
                      <a:pt x="1" y="12"/>
                      <a:pt x="3" y="13"/>
                      <a:pt x="5" y="13"/>
                    </a:cubicBezTo>
                    <a:cubicBezTo>
                      <a:pt x="8" y="13"/>
                      <a:pt x="10" y="12"/>
                      <a:pt x="10" y="9"/>
                    </a:cubicBezTo>
                    <a:cubicBezTo>
                      <a:pt x="10" y="6"/>
                      <a:pt x="8" y="6"/>
                      <a:pt x="5"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79" name="Freeform 35"/>
              <p:cNvSpPr>
                <a:spLocks/>
              </p:cNvSpPr>
              <p:nvPr userDrawn="1"/>
            </p:nvSpPr>
            <p:spPr bwMode="auto">
              <a:xfrm>
                <a:off x="11726863" y="800100"/>
                <a:ext cx="7938" cy="53975"/>
              </a:xfrm>
              <a:custGeom>
                <a:avLst/>
                <a:gdLst>
                  <a:gd name="T0" fmla="*/ 0 w 5"/>
                  <a:gd name="T1" fmla="*/ 34 h 34"/>
                  <a:gd name="T2" fmla="*/ 5 w 5"/>
                  <a:gd name="T3" fmla="*/ 34 h 34"/>
                  <a:gd name="T4" fmla="*/ 5 w 5"/>
                  <a:gd name="T5" fmla="*/ 0 h 34"/>
                  <a:gd name="T6" fmla="*/ 0 w 5"/>
                  <a:gd name="T7" fmla="*/ 0 h 34"/>
                  <a:gd name="T8" fmla="*/ 0 w 5"/>
                  <a:gd name="T9" fmla="*/ 34 h 34"/>
                  <a:gd name="T10" fmla="*/ 0 w 5"/>
                  <a:gd name="T11" fmla="*/ 34 h 34"/>
                </a:gdLst>
                <a:ahLst/>
                <a:cxnLst>
                  <a:cxn ang="0">
                    <a:pos x="T0" y="T1"/>
                  </a:cxn>
                  <a:cxn ang="0">
                    <a:pos x="T2" y="T3"/>
                  </a:cxn>
                  <a:cxn ang="0">
                    <a:pos x="T4" y="T5"/>
                  </a:cxn>
                  <a:cxn ang="0">
                    <a:pos x="T6" y="T7"/>
                  </a:cxn>
                  <a:cxn ang="0">
                    <a:pos x="T8" y="T9"/>
                  </a:cxn>
                  <a:cxn ang="0">
                    <a:pos x="T10" y="T11"/>
                  </a:cxn>
                </a:cxnLst>
                <a:rect l="0" t="0" r="r" b="b"/>
                <a:pathLst>
                  <a:path w="5" h="34">
                    <a:moveTo>
                      <a:pt x="0" y="34"/>
                    </a:moveTo>
                    <a:lnTo>
                      <a:pt x="5" y="34"/>
                    </a:lnTo>
                    <a:lnTo>
                      <a:pt x="5" y="0"/>
                    </a:lnTo>
                    <a:lnTo>
                      <a:pt x="0" y="0"/>
                    </a:lnTo>
                    <a:lnTo>
                      <a:pt x="0" y="34"/>
                    </a:lnTo>
                    <a:lnTo>
                      <a:pt x="0" y="3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0" name="Freeform 36"/>
              <p:cNvSpPr>
                <a:spLocks/>
              </p:cNvSpPr>
              <p:nvPr userDrawn="1"/>
            </p:nvSpPr>
            <p:spPr bwMode="auto">
              <a:xfrm>
                <a:off x="11742738" y="800100"/>
                <a:ext cx="88900" cy="53975"/>
              </a:xfrm>
              <a:custGeom>
                <a:avLst/>
                <a:gdLst>
                  <a:gd name="T0" fmla="*/ 32 w 56"/>
                  <a:gd name="T1" fmla="*/ 0 h 34"/>
                  <a:gd name="T2" fmla="*/ 0 w 56"/>
                  <a:gd name="T3" fmla="*/ 0 h 34"/>
                  <a:gd name="T4" fmla="*/ 0 w 56"/>
                  <a:gd name="T5" fmla="*/ 5 h 34"/>
                  <a:gd name="T6" fmla="*/ 11 w 56"/>
                  <a:gd name="T7" fmla="*/ 5 h 34"/>
                  <a:gd name="T8" fmla="*/ 11 w 56"/>
                  <a:gd name="T9" fmla="*/ 34 h 34"/>
                  <a:gd name="T10" fmla="*/ 16 w 56"/>
                  <a:gd name="T11" fmla="*/ 34 h 34"/>
                  <a:gd name="T12" fmla="*/ 16 w 56"/>
                  <a:gd name="T13" fmla="*/ 5 h 34"/>
                  <a:gd name="T14" fmla="*/ 27 w 56"/>
                  <a:gd name="T15" fmla="*/ 5 h 34"/>
                  <a:gd name="T16" fmla="*/ 38 w 56"/>
                  <a:gd name="T17" fmla="*/ 21 h 34"/>
                  <a:gd name="T18" fmla="*/ 38 w 56"/>
                  <a:gd name="T19" fmla="*/ 34 h 34"/>
                  <a:gd name="T20" fmla="*/ 43 w 56"/>
                  <a:gd name="T21" fmla="*/ 34 h 34"/>
                  <a:gd name="T22" fmla="*/ 43 w 56"/>
                  <a:gd name="T23" fmla="*/ 21 h 34"/>
                  <a:gd name="T24" fmla="*/ 56 w 56"/>
                  <a:gd name="T25" fmla="*/ 2 h 34"/>
                  <a:gd name="T26" fmla="*/ 56 w 56"/>
                  <a:gd name="T27" fmla="*/ 0 h 34"/>
                  <a:gd name="T28" fmla="*/ 56 w 56"/>
                  <a:gd name="T29" fmla="*/ 0 h 34"/>
                  <a:gd name="T30" fmla="*/ 51 w 56"/>
                  <a:gd name="T31" fmla="*/ 0 h 34"/>
                  <a:gd name="T32" fmla="*/ 40 w 56"/>
                  <a:gd name="T33" fmla="*/ 16 h 34"/>
                  <a:gd name="T34" fmla="*/ 32 w 56"/>
                  <a:gd name="T35" fmla="*/ 0 h 34"/>
                  <a:gd name="T36" fmla="*/ 32 w 56"/>
                  <a:gd name="T3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34">
                    <a:moveTo>
                      <a:pt x="32" y="0"/>
                    </a:moveTo>
                    <a:lnTo>
                      <a:pt x="0" y="0"/>
                    </a:lnTo>
                    <a:lnTo>
                      <a:pt x="0" y="5"/>
                    </a:lnTo>
                    <a:lnTo>
                      <a:pt x="11" y="5"/>
                    </a:lnTo>
                    <a:lnTo>
                      <a:pt x="11" y="34"/>
                    </a:lnTo>
                    <a:lnTo>
                      <a:pt x="16" y="34"/>
                    </a:lnTo>
                    <a:lnTo>
                      <a:pt x="16" y="5"/>
                    </a:lnTo>
                    <a:lnTo>
                      <a:pt x="27" y="5"/>
                    </a:lnTo>
                    <a:lnTo>
                      <a:pt x="38" y="21"/>
                    </a:lnTo>
                    <a:lnTo>
                      <a:pt x="38" y="34"/>
                    </a:lnTo>
                    <a:lnTo>
                      <a:pt x="43" y="34"/>
                    </a:lnTo>
                    <a:lnTo>
                      <a:pt x="43" y="21"/>
                    </a:lnTo>
                    <a:lnTo>
                      <a:pt x="56" y="2"/>
                    </a:lnTo>
                    <a:lnTo>
                      <a:pt x="56" y="0"/>
                    </a:lnTo>
                    <a:lnTo>
                      <a:pt x="56" y="0"/>
                    </a:lnTo>
                    <a:lnTo>
                      <a:pt x="51" y="0"/>
                    </a:lnTo>
                    <a:lnTo>
                      <a:pt x="40" y="16"/>
                    </a:lnTo>
                    <a:lnTo>
                      <a:pt x="32" y="0"/>
                    </a:lnTo>
                    <a:lnTo>
                      <a:pt x="3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1" name="Freeform 37"/>
              <p:cNvSpPr>
                <a:spLocks/>
              </p:cNvSpPr>
              <p:nvPr userDrawn="1"/>
            </p:nvSpPr>
            <p:spPr bwMode="auto">
              <a:xfrm>
                <a:off x="11536363" y="358775"/>
                <a:ext cx="295275" cy="377825"/>
              </a:xfrm>
              <a:custGeom>
                <a:avLst/>
                <a:gdLst>
                  <a:gd name="T0" fmla="*/ 70 w 70"/>
                  <a:gd name="T1" fmla="*/ 0 h 89"/>
                  <a:gd name="T2" fmla="*/ 70 w 70"/>
                  <a:gd name="T3" fmla="*/ 55 h 89"/>
                  <a:gd name="T4" fmla="*/ 37 w 70"/>
                  <a:gd name="T5" fmla="*/ 89 h 89"/>
                  <a:gd name="T6" fmla="*/ 0 w 70"/>
                  <a:gd name="T7" fmla="*/ 55 h 89"/>
                  <a:gd name="T8" fmla="*/ 0 w 70"/>
                  <a:gd name="T9" fmla="*/ 0 h 89"/>
                  <a:gd name="T10" fmla="*/ 16 w 70"/>
                  <a:gd name="T11" fmla="*/ 0 h 89"/>
                  <a:gd name="T12" fmla="*/ 16 w 70"/>
                  <a:gd name="T13" fmla="*/ 56 h 89"/>
                  <a:gd name="T14" fmla="*/ 38 w 70"/>
                  <a:gd name="T15" fmla="*/ 81 h 89"/>
                  <a:gd name="T16" fmla="*/ 60 w 70"/>
                  <a:gd name="T17" fmla="*/ 56 h 89"/>
                  <a:gd name="T18" fmla="*/ 60 w 70"/>
                  <a:gd name="T19" fmla="*/ 0 h 89"/>
                  <a:gd name="T20" fmla="*/ 70 w 70"/>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89">
                    <a:moveTo>
                      <a:pt x="70" y="0"/>
                    </a:moveTo>
                    <a:cubicBezTo>
                      <a:pt x="70" y="55"/>
                      <a:pt x="70" y="55"/>
                      <a:pt x="70" y="55"/>
                    </a:cubicBezTo>
                    <a:cubicBezTo>
                      <a:pt x="70" y="84"/>
                      <a:pt x="47" y="89"/>
                      <a:pt x="37" y="89"/>
                    </a:cubicBezTo>
                    <a:cubicBezTo>
                      <a:pt x="19" y="89"/>
                      <a:pt x="0" y="83"/>
                      <a:pt x="0" y="55"/>
                    </a:cubicBezTo>
                    <a:cubicBezTo>
                      <a:pt x="0" y="0"/>
                      <a:pt x="0" y="0"/>
                      <a:pt x="0" y="0"/>
                    </a:cubicBezTo>
                    <a:cubicBezTo>
                      <a:pt x="16" y="0"/>
                      <a:pt x="16" y="0"/>
                      <a:pt x="16" y="0"/>
                    </a:cubicBezTo>
                    <a:cubicBezTo>
                      <a:pt x="16" y="56"/>
                      <a:pt x="16" y="56"/>
                      <a:pt x="16" y="56"/>
                    </a:cubicBezTo>
                    <a:cubicBezTo>
                      <a:pt x="16" y="72"/>
                      <a:pt x="24" y="81"/>
                      <a:pt x="38" y="81"/>
                    </a:cubicBezTo>
                    <a:cubicBezTo>
                      <a:pt x="50" y="81"/>
                      <a:pt x="60" y="73"/>
                      <a:pt x="60" y="56"/>
                    </a:cubicBezTo>
                    <a:cubicBezTo>
                      <a:pt x="60" y="0"/>
                      <a:pt x="60" y="0"/>
                      <a:pt x="60" y="0"/>
                    </a:cubicBezTo>
                    <a:cubicBezTo>
                      <a:pt x="70" y="0"/>
                      <a:pt x="70" y="0"/>
                      <a:pt x="7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2" name="Freeform 38"/>
              <p:cNvSpPr>
                <a:spLocks/>
              </p:cNvSpPr>
              <p:nvPr userDrawn="1"/>
            </p:nvSpPr>
            <p:spPr bwMode="auto">
              <a:xfrm>
                <a:off x="11133138" y="355600"/>
                <a:ext cx="347663" cy="381000"/>
              </a:xfrm>
              <a:custGeom>
                <a:avLst/>
                <a:gdLst>
                  <a:gd name="T0" fmla="*/ 47 w 82"/>
                  <a:gd name="T1" fmla="*/ 90 h 90"/>
                  <a:gd name="T2" fmla="*/ 0 w 82"/>
                  <a:gd name="T3" fmla="*/ 46 h 90"/>
                  <a:gd name="T4" fmla="*/ 49 w 82"/>
                  <a:gd name="T5" fmla="*/ 0 h 90"/>
                  <a:gd name="T6" fmla="*/ 75 w 82"/>
                  <a:gd name="T7" fmla="*/ 10 h 90"/>
                  <a:gd name="T8" fmla="*/ 82 w 82"/>
                  <a:gd name="T9" fmla="*/ 21 h 90"/>
                  <a:gd name="T10" fmla="*/ 73 w 82"/>
                  <a:gd name="T11" fmla="*/ 30 h 90"/>
                  <a:gd name="T12" fmla="*/ 64 w 82"/>
                  <a:gd name="T13" fmla="*/ 21 h 90"/>
                  <a:gd name="T14" fmla="*/ 67 w 82"/>
                  <a:gd name="T15" fmla="*/ 15 h 90"/>
                  <a:gd name="T16" fmla="*/ 49 w 82"/>
                  <a:gd name="T17" fmla="*/ 8 h 90"/>
                  <a:gd name="T18" fmla="*/ 16 w 82"/>
                  <a:gd name="T19" fmla="*/ 45 h 90"/>
                  <a:gd name="T20" fmla="*/ 51 w 82"/>
                  <a:gd name="T21" fmla="*/ 83 h 90"/>
                  <a:gd name="T22" fmla="*/ 79 w 82"/>
                  <a:gd name="T23" fmla="*/ 72 h 90"/>
                  <a:gd name="T24" fmla="*/ 82 w 82"/>
                  <a:gd name="T25" fmla="*/ 76 h 90"/>
                  <a:gd name="T26" fmla="*/ 47 w 82"/>
                  <a:gd name="T2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0">
                    <a:moveTo>
                      <a:pt x="47" y="90"/>
                    </a:moveTo>
                    <a:cubicBezTo>
                      <a:pt x="18" y="90"/>
                      <a:pt x="0" y="70"/>
                      <a:pt x="0" y="46"/>
                    </a:cubicBezTo>
                    <a:cubicBezTo>
                      <a:pt x="0" y="22"/>
                      <a:pt x="19" y="0"/>
                      <a:pt x="49" y="0"/>
                    </a:cubicBezTo>
                    <a:cubicBezTo>
                      <a:pt x="57" y="0"/>
                      <a:pt x="68" y="3"/>
                      <a:pt x="75" y="10"/>
                    </a:cubicBezTo>
                    <a:cubicBezTo>
                      <a:pt x="79" y="13"/>
                      <a:pt x="82" y="17"/>
                      <a:pt x="82" y="21"/>
                    </a:cubicBezTo>
                    <a:cubicBezTo>
                      <a:pt x="82" y="26"/>
                      <a:pt x="78" y="30"/>
                      <a:pt x="73" y="30"/>
                    </a:cubicBezTo>
                    <a:cubicBezTo>
                      <a:pt x="68" y="30"/>
                      <a:pt x="64" y="26"/>
                      <a:pt x="64" y="21"/>
                    </a:cubicBezTo>
                    <a:cubicBezTo>
                      <a:pt x="64" y="19"/>
                      <a:pt x="65" y="17"/>
                      <a:pt x="67" y="15"/>
                    </a:cubicBezTo>
                    <a:cubicBezTo>
                      <a:pt x="63" y="10"/>
                      <a:pt x="55" y="8"/>
                      <a:pt x="49" y="8"/>
                    </a:cubicBezTo>
                    <a:cubicBezTo>
                      <a:pt x="28" y="8"/>
                      <a:pt x="16" y="27"/>
                      <a:pt x="16" y="45"/>
                    </a:cubicBezTo>
                    <a:cubicBezTo>
                      <a:pt x="16" y="65"/>
                      <a:pt x="30" y="83"/>
                      <a:pt x="51" y="83"/>
                    </a:cubicBezTo>
                    <a:cubicBezTo>
                      <a:pt x="61" y="83"/>
                      <a:pt x="70" y="78"/>
                      <a:pt x="79" y="72"/>
                    </a:cubicBezTo>
                    <a:cubicBezTo>
                      <a:pt x="82" y="76"/>
                      <a:pt x="82" y="76"/>
                      <a:pt x="82" y="76"/>
                    </a:cubicBezTo>
                    <a:cubicBezTo>
                      <a:pt x="73" y="86"/>
                      <a:pt x="59" y="90"/>
                      <a:pt x="47" y="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3" name="Freeform 39"/>
              <p:cNvSpPr>
                <a:spLocks noEditPoints="1"/>
              </p:cNvSpPr>
              <p:nvPr userDrawn="1"/>
            </p:nvSpPr>
            <p:spPr bwMode="auto">
              <a:xfrm>
                <a:off x="10790238" y="358775"/>
                <a:ext cx="339725" cy="373063"/>
              </a:xfrm>
              <a:custGeom>
                <a:avLst/>
                <a:gdLst>
                  <a:gd name="T0" fmla="*/ 168 w 214"/>
                  <a:gd name="T1" fmla="*/ 232 h 235"/>
                  <a:gd name="T2" fmla="*/ 214 w 214"/>
                  <a:gd name="T3" fmla="*/ 232 h 235"/>
                  <a:gd name="T4" fmla="*/ 123 w 214"/>
                  <a:gd name="T5" fmla="*/ 0 h 235"/>
                  <a:gd name="T6" fmla="*/ 88 w 214"/>
                  <a:gd name="T7" fmla="*/ 0 h 235"/>
                  <a:gd name="T8" fmla="*/ 0 w 214"/>
                  <a:gd name="T9" fmla="*/ 235 h 235"/>
                  <a:gd name="T10" fmla="*/ 24 w 214"/>
                  <a:gd name="T11" fmla="*/ 235 h 235"/>
                  <a:gd name="T12" fmla="*/ 48 w 214"/>
                  <a:gd name="T13" fmla="*/ 166 h 235"/>
                  <a:gd name="T14" fmla="*/ 144 w 214"/>
                  <a:gd name="T15" fmla="*/ 166 h 235"/>
                  <a:gd name="T16" fmla="*/ 168 w 214"/>
                  <a:gd name="T17" fmla="*/ 232 h 235"/>
                  <a:gd name="T18" fmla="*/ 168 w 214"/>
                  <a:gd name="T19" fmla="*/ 232 h 235"/>
                  <a:gd name="T20" fmla="*/ 56 w 214"/>
                  <a:gd name="T21" fmla="*/ 147 h 235"/>
                  <a:gd name="T22" fmla="*/ 96 w 214"/>
                  <a:gd name="T23" fmla="*/ 38 h 235"/>
                  <a:gd name="T24" fmla="*/ 136 w 214"/>
                  <a:gd name="T25" fmla="*/ 147 h 235"/>
                  <a:gd name="T26" fmla="*/ 56 w 214"/>
                  <a:gd name="T27" fmla="*/ 147 h 235"/>
                  <a:gd name="T28" fmla="*/ 56 w 214"/>
                  <a:gd name="T29" fmla="*/ 14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 h="235">
                    <a:moveTo>
                      <a:pt x="168" y="232"/>
                    </a:moveTo>
                    <a:lnTo>
                      <a:pt x="214" y="232"/>
                    </a:lnTo>
                    <a:lnTo>
                      <a:pt x="123" y="0"/>
                    </a:lnTo>
                    <a:lnTo>
                      <a:pt x="88" y="0"/>
                    </a:lnTo>
                    <a:lnTo>
                      <a:pt x="0" y="235"/>
                    </a:lnTo>
                    <a:lnTo>
                      <a:pt x="24" y="235"/>
                    </a:lnTo>
                    <a:lnTo>
                      <a:pt x="48" y="166"/>
                    </a:lnTo>
                    <a:lnTo>
                      <a:pt x="144" y="166"/>
                    </a:lnTo>
                    <a:lnTo>
                      <a:pt x="168" y="232"/>
                    </a:lnTo>
                    <a:lnTo>
                      <a:pt x="168" y="232"/>
                    </a:lnTo>
                    <a:close/>
                    <a:moveTo>
                      <a:pt x="56" y="147"/>
                    </a:moveTo>
                    <a:lnTo>
                      <a:pt x="96" y="38"/>
                    </a:lnTo>
                    <a:lnTo>
                      <a:pt x="136" y="147"/>
                    </a:lnTo>
                    <a:lnTo>
                      <a:pt x="56" y="147"/>
                    </a:lnTo>
                    <a:lnTo>
                      <a:pt x="56" y="147"/>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grpSp>
      </p:grpSp>
      <p:sp>
        <p:nvSpPr>
          <p:cNvPr id="84" name="Title 1"/>
          <p:cNvSpPr>
            <a:spLocks noGrp="1"/>
          </p:cNvSpPr>
          <p:nvPr>
            <p:ph type="title" hasCustomPrompt="1"/>
          </p:nvPr>
        </p:nvSpPr>
        <p:spPr>
          <a:xfrm>
            <a:off x="1029685" y="2548802"/>
            <a:ext cx="5156200" cy="580346"/>
          </a:xfrm>
        </p:spPr>
        <p:txBody>
          <a:bodyPr anchor="b">
            <a:noAutofit/>
          </a:bodyPr>
          <a:lstStyle>
            <a:lvl1pPr>
              <a:defRPr sz="2900" b="1">
                <a:solidFill>
                  <a:srgbClr val="3D3935"/>
                </a:solidFill>
                <a:latin typeface="Arial" panose="020B0604020202020204" pitchFamily="34" charset="0"/>
                <a:cs typeface="Arial" panose="020B0604020202020204" pitchFamily="34" charset="0"/>
              </a:defRPr>
            </a:lvl1pPr>
          </a:lstStyle>
          <a:p>
            <a:r>
              <a:rPr lang="en-US"/>
              <a:t>Heading</a:t>
            </a:r>
            <a:endParaRPr lang="en-AU"/>
          </a:p>
        </p:txBody>
      </p:sp>
    </p:spTree>
    <p:extLst>
      <p:ext uri="{BB962C8B-B14F-4D97-AF65-F5344CB8AC3E}">
        <p14:creationId xmlns:p14="http://schemas.microsoft.com/office/powerpoint/2010/main" val="1490939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50B345-DC2A-C84A-BD7F-8C35CF3C5C9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7" name="Text Placeholder 46"/>
          <p:cNvSpPr>
            <a:spLocks noGrp="1"/>
          </p:cNvSpPr>
          <p:nvPr>
            <p:ph type="body" sz="quarter" idx="10" hasCustomPrompt="1"/>
          </p:nvPr>
        </p:nvSpPr>
        <p:spPr>
          <a:xfrm>
            <a:off x="7536306" y="5146788"/>
            <a:ext cx="4303004" cy="1180440"/>
          </a:xfrm>
        </p:spPr>
        <p:txBody>
          <a:bodyPr wrap="square">
            <a:noAutofit/>
          </a:bodyPr>
          <a:lstStyle>
            <a:lvl1pPr marL="0" indent="0">
              <a:buNone/>
              <a:defRPr sz="2800">
                <a:solidFill>
                  <a:schemeClr val="tx1"/>
                </a:solidFill>
                <a:latin typeface="Arial" panose="020B0604020202020204" pitchFamily="34" charset="0"/>
                <a:cs typeface="Arial" panose="020B0604020202020204" pitchFamily="34" charset="0"/>
              </a:defRPr>
            </a:lvl1pPr>
          </a:lstStyle>
          <a:p>
            <a:pPr lvl="0"/>
            <a:r>
              <a:rPr lang="en-AU"/>
              <a:t>Section title</a:t>
            </a:r>
          </a:p>
        </p:txBody>
      </p:sp>
      <p:pic>
        <p:nvPicPr>
          <p:cNvPr id="79" name="Graphic 78">
            <a:extLst>
              <a:ext uri="{FF2B5EF4-FFF2-40B4-BE49-F238E27FC236}">
                <a16:creationId xmlns:a16="http://schemas.microsoft.com/office/drawing/2014/main" id="{B355C180-F50F-A544-AF17-66C5FDDAECB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7780" y="346101"/>
            <a:ext cx="1431530" cy="514559"/>
          </a:xfrm>
          <a:prstGeom prst="rect">
            <a:avLst/>
          </a:prstGeom>
        </p:spPr>
      </p:pic>
    </p:spTree>
    <p:extLst>
      <p:ext uri="{BB962C8B-B14F-4D97-AF65-F5344CB8AC3E}">
        <p14:creationId xmlns:p14="http://schemas.microsoft.com/office/powerpoint/2010/main" val="325211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80" name="Graphic 79">
            <a:extLst>
              <a:ext uri="{FF2B5EF4-FFF2-40B4-BE49-F238E27FC236}">
                <a16:creationId xmlns:a16="http://schemas.microsoft.com/office/drawing/2014/main" id="{4DD0272D-2660-E44E-BFD2-95D34CFA1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7780" y="346101"/>
            <a:ext cx="1431530" cy="514559"/>
          </a:xfrm>
          <a:prstGeom prst="rect">
            <a:avLst/>
          </a:prstGeom>
        </p:spPr>
      </p:pic>
      <p:sp>
        <p:nvSpPr>
          <p:cNvPr id="81" name="Title 1">
            <a:extLst>
              <a:ext uri="{FF2B5EF4-FFF2-40B4-BE49-F238E27FC236}">
                <a16:creationId xmlns:a16="http://schemas.microsoft.com/office/drawing/2014/main" id="{B8D42C8A-B951-344C-B3CD-13793D7AD84C}"/>
              </a:ext>
            </a:extLst>
          </p:cNvPr>
          <p:cNvSpPr>
            <a:spLocks noGrp="1"/>
          </p:cNvSpPr>
          <p:nvPr>
            <p:ph type="title" hasCustomPrompt="1"/>
          </p:nvPr>
        </p:nvSpPr>
        <p:spPr>
          <a:xfrm>
            <a:off x="830455" y="1386211"/>
            <a:ext cx="4568298" cy="1948704"/>
          </a:xfrm>
        </p:spPr>
        <p:txBody>
          <a:bodyPr lIns="0" anchor="b">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82" name="Subtitle 2">
            <a:extLst>
              <a:ext uri="{FF2B5EF4-FFF2-40B4-BE49-F238E27FC236}">
                <a16:creationId xmlns:a16="http://schemas.microsoft.com/office/drawing/2014/main" id="{93590BAF-9A8E-144A-A413-C9EE3827DFA6}"/>
              </a:ext>
            </a:extLst>
          </p:cNvPr>
          <p:cNvSpPr>
            <a:spLocks noGrp="1"/>
          </p:cNvSpPr>
          <p:nvPr>
            <p:ph type="subTitle" idx="1" hasCustomPrompt="1"/>
          </p:nvPr>
        </p:nvSpPr>
        <p:spPr>
          <a:xfrm>
            <a:off x="830455" y="3558754"/>
            <a:ext cx="4568298" cy="447675"/>
          </a:xfrm>
        </p:spPr>
        <p:txBody>
          <a:bodyPr lIns="0" anchor="t" anchorCtr="0">
            <a:noAutofit/>
          </a:bodyPr>
          <a:lstStyle>
            <a:lvl1pPr marL="0" indent="0" algn="l">
              <a:buNone/>
              <a:defRPr sz="1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a:t>
            </a:r>
          </a:p>
        </p:txBody>
      </p:sp>
      <p:sp>
        <p:nvSpPr>
          <p:cNvPr id="83" name="Text Placeholder 7">
            <a:extLst>
              <a:ext uri="{FF2B5EF4-FFF2-40B4-BE49-F238E27FC236}">
                <a16:creationId xmlns:a16="http://schemas.microsoft.com/office/drawing/2014/main" id="{1C5AE077-DABF-0D49-8A73-D6E020BF1643}"/>
              </a:ext>
            </a:extLst>
          </p:cNvPr>
          <p:cNvSpPr>
            <a:spLocks noGrp="1"/>
          </p:cNvSpPr>
          <p:nvPr>
            <p:ph type="body" sz="quarter" idx="10" hasCustomPrompt="1"/>
          </p:nvPr>
        </p:nvSpPr>
        <p:spPr>
          <a:xfrm>
            <a:off x="830456" y="5316538"/>
            <a:ext cx="4568297" cy="294882"/>
          </a:xfrm>
        </p:spPr>
        <p:txBody>
          <a:bodyPr lIns="0">
            <a:noAutofit/>
          </a:bodyPr>
          <a:lstStyle>
            <a:lvl1pPr marL="0" indent="0">
              <a:buNone/>
              <a:defRPr sz="1200" b="1" baseline="0">
                <a:solidFill>
                  <a:schemeClr val="tx1"/>
                </a:solidFill>
                <a:latin typeface="Arial" panose="020B0604020202020204" pitchFamily="34" charset="0"/>
                <a:cs typeface="Arial" panose="020B0604020202020204" pitchFamily="34" charset="0"/>
              </a:defRPr>
            </a:lvl1pPr>
          </a:lstStyle>
          <a:p>
            <a:pPr lvl="0"/>
            <a:r>
              <a:rPr lang="en-AU"/>
              <a:t>Presenter Name</a:t>
            </a:r>
          </a:p>
        </p:txBody>
      </p:sp>
      <p:sp>
        <p:nvSpPr>
          <p:cNvPr id="84" name="Text Placeholder 7">
            <a:extLst>
              <a:ext uri="{FF2B5EF4-FFF2-40B4-BE49-F238E27FC236}">
                <a16:creationId xmlns:a16="http://schemas.microsoft.com/office/drawing/2014/main" id="{FB0A3A71-412C-454B-B57C-3A47AC462295}"/>
              </a:ext>
            </a:extLst>
          </p:cNvPr>
          <p:cNvSpPr>
            <a:spLocks noGrp="1"/>
          </p:cNvSpPr>
          <p:nvPr>
            <p:ph type="body" sz="quarter" idx="11" hasCustomPrompt="1"/>
          </p:nvPr>
        </p:nvSpPr>
        <p:spPr>
          <a:xfrm>
            <a:off x="830456" y="5611421"/>
            <a:ext cx="4568297" cy="328773"/>
          </a:xfrm>
        </p:spPr>
        <p:txBody>
          <a:bodyPr lIns="0">
            <a:noAutofit/>
          </a:bodyPr>
          <a:lstStyle>
            <a:lvl1pPr marL="0" indent="0">
              <a:buNone/>
              <a:defRPr sz="1200" baseline="0">
                <a:solidFill>
                  <a:schemeClr val="tx1"/>
                </a:solidFill>
                <a:latin typeface="Arial" panose="020B0604020202020204" pitchFamily="34" charset="0"/>
                <a:cs typeface="Arial" panose="020B0604020202020204" pitchFamily="34" charset="0"/>
              </a:defRPr>
            </a:lvl1pPr>
          </a:lstStyle>
          <a:p>
            <a:pPr lvl="0"/>
            <a:r>
              <a:rPr lang="en-AU"/>
              <a:t>Date</a:t>
            </a:r>
          </a:p>
        </p:txBody>
      </p:sp>
      <p:pic>
        <p:nvPicPr>
          <p:cNvPr id="3" name="Picture 2">
            <a:extLst>
              <a:ext uri="{FF2B5EF4-FFF2-40B4-BE49-F238E27FC236}">
                <a16:creationId xmlns:a16="http://schemas.microsoft.com/office/drawing/2014/main" id="{2B9B3DA3-1717-E946-B1D5-9A0212815162}"/>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84596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BE9AE3-44BD-7D4A-A8DA-DD172C6757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7" name="Text Placeholder 46"/>
          <p:cNvSpPr>
            <a:spLocks noGrp="1"/>
          </p:cNvSpPr>
          <p:nvPr>
            <p:ph type="body" sz="quarter" idx="10" hasCustomPrompt="1"/>
          </p:nvPr>
        </p:nvSpPr>
        <p:spPr>
          <a:xfrm>
            <a:off x="7536306" y="5146788"/>
            <a:ext cx="4303004" cy="1180440"/>
          </a:xfrm>
        </p:spPr>
        <p:txBody>
          <a:bodyPr wrap="square">
            <a:noAutofit/>
          </a:bodyPr>
          <a:lstStyle>
            <a:lvl1pPr marL="0" indent="0">
              <a:buNone/>
              <a:defRPr sz="2800">
                <a:solidFill>
                  <a:schemeClr val="bg1"/>
                </a:solidFill>
                <a:latin typeface="Arial" panose="020B0604020202020204" pitchFamily="34" charset="0"/>
                <a:cs typeface="Arial" panose="020B0604020202020204" pitchFamily="34" charset="0"/>
              </a:defRPr>
            </a:lvl1pPr>
          </a:lstStyle>
          <a:p>
            <a:pPr lvl="0"/>
            <a:r>
              <a:rPr lang="en-AU"/>
              <a:t>Section title</a:t>
            </a:r>
          </a:p>
        </p:txBody>
      </p:sp>
      <p:pic>
        <p:nvPicPr>
          <p:cNvPr id="80" name="Graphic 79">
            <a:extLst>
              <a:ext uri="{FF2B5EF4-FFF2-40B4-BE49-F238E27FC236}">
                <a16:creationId xmlns:a16="http://schemas.microsoft.com/office/drawing/2014/main" id="{AD47CF0B-40B3-E943-9E52-CD81369A84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2002" y="356358"/>
            <a:ext cx="1403086" cy="494044"/>
          </a:xfrm>
          <a:prstGeom prst="rect">
            <a:avLst/>
          </a:prstGeom>
        </p:spPr>
      </p:pic>
    </p:spTree>
    <p:extLst>
      <p:ext uri="{BB962C8B-B14F-4D97-AF65-F5344CB8AC3E}">
        <p14:creationId xmlns:p14="http://schemas.microsoft.com/office/powerpoint/2010/main" val="1263114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BD9057-4846-1947-BAD4-1CA41AA742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7" name="Text Placeholder 46"/>
          <p:cNvSpPr>
            <a:spLocks noGrp="1"/>
          </p:cNvSpPr>
          <p:nvPr>
            <p:ph type="body" sz="quarter" idx="10" hasCustomPrompt="1"/>
          </p:nvPr>
        </p:nvSpPr>
        <p:spPr>
          <a:xfrm>
            <a:off x="7536306" y="5146788"/>
            <a:ext cx="4303004" cy="1180440"/>
          </a:xfrm>
        </p:spPr>
        <p:txBody>
          <a:bodyPr wrap="square">
            <a:noAutofit/>
          </a:bodyPr>
          <a:lstStyle>
            <a:lvl1pPr marL="0" indent="0">
              <a:buNone/>
              <a:defRPr sz="2800">
                <a:solidFill>
                  <a:schemeClr val="bg1"/>
                </a:solidFill>
                <a:latin typeface="Arial" panose="020B0604020202020204" pitchFamily="34" charset="0"/>
                <a:cs typeface="Arial" panose="020B0604020202020204" pitchFamily="34" charset="0"/>
              </a:defRPr>
            </a:lvl1pPr>
          </a:lstStyle>
          <a:p>
            <a:pPr lvl="0"/>
            <a:r>
              <a:rPr lang="en-AU"/>
              <a:t>Section title</a:t>
            </a:r>
          </a:p>
        </p:txBody>
      </p:sp>
      <p:pic>
        <p:nvPicPr>
          <p:cNvPr id="13" name="Graphic 12">
            <a:extLst>
              <a:ext uri="{FF2B5EF4-FFF2-40B4-BE49-F238E27FC236}">
                <a16:creationId xmlns:a16="http://schemas.microsoft.com/office/drawing/2014/main" id="{2AF6E7C7-6C7D-DD49-BC66-BECE5EC20E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78405" y="209904"/>
            <a:ext cx="1694735" cy="784722"/>
          </a:xfrm>
          <a:prstGeom prst="rect">
            <a:avLst/>
          </a:prstGeom>
        </p:spPr>
      </p:pic>
    </p:spTree>
    <p:extLst>
      <p:ext uri="{BB962C8B-B14F-4D97-AF65-F5344CB8AC3E}">
        <p14:creationId xmlns:p14="http://schemas.microsoft.com/office/powerpoint/2010/main" val="2307046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0" name="Text Placeholder 49"/>
          <p:cNvSpPr>
            <a:spLocks noGrp="1"/>
          </p:cNvSpPr>
          <p:nvPr>
            <p:ph type="body" sz="quarter" idx="15" hasCustomPrompt="1"/>
          </p:nvPr>
        </p:nvSpPr>
        <p:spPr>
          <a:xfrm>
            <a:off x="587829" y="1828800"/>
            <a:ext cx="11219858" cy="3959181"/>
          </a:xfrm>
        </p:spPr>
        <p:txBody>
          <a:bodyPr>
            <a:noAutofit/>
          </a:bodyPr>
          <a:lstStyle>
            <a:lvl1pPr marL="0" indent="0">
              <a:buNone/>
              <a:defRPr sz="1900">
                <a:solidFill>
                  <a:srgbClr val="3D3935"/>
                </a:solidFill>
                <a:latin typeface="Arial" panose="020B0604020202020204" pitchFamily="34" charset="0"/>
                <a:cs typeface="Arial" panose="020B0604020202020204" pitchFamily="34" charset="0"/>
              </a:defRPr>
            </a:lvl1pPr>
          </a:lstStyle>
          <a:p>
            <a:pPr lvl="0"/>
            <a:r>
              <a:rPr lang="en-AU"/>
              <a:t>Body</a:t>
            </a:r>
          </a:p>
        </p:txBody>
      </p:sp>
      <p:sp>
        <p:nvSpPr>
          <p:cNvPr id="52" name="Text Placeholder 51"/>
          <p:cNvSpPr>
            <a:spLocks noGrp="1"/>
          </p:cNvSpPr>
          <p:nvPr>
            <p:ph type="body" sz="quarter" idx="16" hasCustomPrompt="1"/>
          </p:nvPr>
        </p:nvSpPr>
        <p:spPr>
          <a:xfrm>
            <a:off x="587829" y="-8733"/>
            <a:ext cx="5791199" cy="462758"/>
          </a:xfrm>
        </p:spPr>
        <p:txBody>
          <a:bodyPr anchor="ctr">
            <a:noAutofit/>
          </a:bodyPr>
          <a:lstStyle>
            <a:lvl1pPr marL="0" indent="0">
              <a:buNone/>
              <a:defRPr sz="1500" b="1">
                <a:solidFill>
                  <a:srgbClr val="3D3935"/>
                </a:solidFill>
                <a:latin typeface="Arial" panose="020B0604020202020204" pitchFamily="34" charset="0"/>
                <a:cs typeface="Arial" panose="020B0604020202020204" pitchFamily="34" charset="0"/>
              </a:defRPr>
            </a:lvl1pPr>
          </a:lstStyle>
          <a:p>
            <a:pPr lvl="0"/>
            <a:r>
              <a:rPr lang="en-AU"/>
              <a:t>Section heading</a:t>
            </a:r>
          </a:p>
        </p:txBody>
      </p:sp>
      <p:sp>
        <p:nvSpPr>
          <p:cNvPr id="7" name="Slide Number Placeholder 5"/>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8" name="Footer Placeholder 4"/>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
        <p:nvSpPr>
          <p:cNvPr id="10" name="Title 1">
            <a:extLst>
              <a:ext uri="{FF2B5EF4-FFF2-40B4-BE49-F238E27FC236}">
                <a16:creationId xmlns:a16="http://schemas.microsoft.com/office/drawing/2014/main" id="{533510C0-F7CE-744A-9252-F49A3CEC011B}"/>
              </a:ext>
            </a:extLst>
          </p:cNvPr>
          <p:cNvSpPr>
            <a:spLocks noGrp="1"/>
          </p:cNvSpPr>
          <p:nvPr>
            <p:ph type="title" hasCustomPrompt="1"/>
          </p:nvPr>
        </p:nvSpPr>
        <p:spPr>
          <a:xfrm>
            <a:off x="595920" y="1101228"/>
            <a:ext cx="11211767" cy="493981"/>
          </a:xfrm>
        </p:spPr>
        <p:txBody>
          <a:bodyPr wrap="square" anchor="t" anchorCtr="0">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Tree>
    <p:extLst>
      <p:ext uri="{BB962C8B-B14F-4D97-AF65-F5344CB8AC3E}">
        <p14:creationId xmlns:p14="http://schemas.microsoft.com/office/powerpoint/2010/main" val="2718792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titles and content">
    <p:spTree>
      <p:nvGrpSpPr>
        <p:cNvPr id="1" name=""/>
        <p:cNvGrpSpPr/>
        <p:nvPr/>
      </p:nvGrpSpPr>
      <p:grpSpPr>
        <a:xfrm>
          <a:off x="0" y="0"/>
          <a:ext cx="0" cy="0"/>
          <a:chOff x="0" y="0"/>
          <a:chExt cx="0" cy="0"/>
        </a:xfrm>
      </p:grpSpPr>
      <p:sp>
        <p:nvSpPr>
          <p:cNvPr id="45" name="Text Placeholder 45"/>
          <p:cNvSpPr>
            <a:spLocks noGrp="1"/>
          </p:cNvSpPr>
          <p:nvPr>
            <p:ph type="body" sz="quarter" idx="13" hasCustomPrompt="1"/>
          </p:nvPr>
        </p:nvSpPr>
        <p:spPr>
          <a:xfrm>
            <a:off x="587829" y="1713661"/>
            <a:ext cx="11219858" cy="466281"/>
          </a:xfrm>
        </p:spPr>
        <p:txBody>
          <a:bodyPr anchor="t" anchorCtr="0">
            <a:noAutofit/>
          </a:bodyPr>
          <a:lstStyle>
            <a:lvl1pPr marL="0" indent="0">
              <a:buNone/>
              <a:defRPr sz="2400">
                <a:solidFill>
                  <a:srgbClr val="3D3935"/>
                </a:solidFill>
                <a:latin typeface="Arial" panose="020B0604020202020204" pitchFamily="34" charset="0"/>
                <a:cs typeface="Arial" panose="020B0604020202020204" pitchFamily="34" charset="0"/>
              </a:defRPr>
            </a:lvl1pPr>
          </a:lstStyle>
          <a:p>
            <a:pPr lvl="0"/>
            <a:r>
              <a:rPr lang="en-AU"/>
              <a:t>Sub Title</a:t>
            </a:r>
          </a:p>
        </p:txBody>
      </p:sp>
      <p:sp>
        <p:nvSpPr>
          <p:cNvPr id="49" name="Text Placeholder 49"/>
          <p:cNvSpPr>
            <a:spLocks noGrp="1"/>
          </p:cNvSpPr>
          <p:nvPr>
            <p:ph type="body" sz="quarter" idx="15" hasCustomPrompt="1"/>
          </p:nvPr>
        </p:nvSpPr>
        <p:spPr>
          <a:xfrm>
            <a:off x="587829" y="2544616"/>
            <a:ext cx="11219858" cy="3493113"/>
          </a:xfrm>
        </p:spPr>
        <p:txBody>
          <a:bodyPr>
            <a:noAutofit/>
          </a:bodyPr>
          <a:lstStyle>
            <a:lvl1pPr marL="0" indent="0">
              <a:buNone/>
              <a:defRPr sz="1900">
                <a:solidFill>
                  <a:srgbClr val="3D3935"/>
                </a:solidFill>
                <a:latin typeface="Arial" panose="020B0604020202020204" pitchFamily="34" charset="0"/>
                <a:cs typeface="Arial" panose="020B0604020202020204" pitchFamily="34" charset="0"/>
              </a:defRPr>
            </a:lvl1pPr>
          </a:lstStyle>
          <a:p>
            <a:pPr lvl="0"/>
            <a:r>
              <a:rPr lang="en-AU"/>
              <a:t>Body</a:t>
            </a:r>
          </a:p>
        </p:txBody>
      </p:sp>
      <p:sp>
        <p:nvSpPr>
          <p:cNvPr id="8" name="Slide Number Placeholder 5">
            <a:extLst>
              <a:ext uri="{FF2B5EF4-FFF2-40B4-BE49-F238E27FC236}">
                <a16:creationId xmlns:a16="http://schemas.microsoft.com/office/drawing/2014/main" id="{D4CAB8C9-94BC-0B4F-90F3-D600785632C0}"/>
              </a:ext>
            </a:extLst>
          </p:cNvPr>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9" name="Footer Placeholder 4">
            <a:extLst>
              <a:ext uri="{FF2B5EF4-FFF2-40B4-BE49-F238E27FC236}">
                <a16:creationId xmlns:a16="http://schemas.microsoft.com/office/drawing/2014/main" id="{196E8924-A8CF-7B4C-AAD8-949378ABEA1D}"/>
              </a:ext>
            </a:extLst>
          </p:cNvPr>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
        <p:nvSpPr>
          <p:cNvPr id="10" name="Text Placeholder 51">
            <a:extLst>
              <a:ext uri="{FF2B5EF4-FFF2-40B4-BE49-F238E27FC236}">
                <a16:creationId xmlns:a16="http://schemas.microsoft.com/office/drawing/2014/main" id="{291143CF-8806-A643-8D1E-63B029D8B545}"/>
              </a:ext>
            </a:extLst>
          </p:cNvPr>
          <p:cNvSpPr>
            <a:spLocks noGrp="1"/>
          </p:cNvSpPr>
          <p:nvPr>
            <p:ph type="body" sz="quarter" idx="16" hasCustomPrompt="1"/>
          </p:nvPr>
        </p:nvSpPr>
        <p:spPr>
          <a:xfrm>
            <a:off x="587829" y="-8733"/>
            <a:ext cx="5791199" cy="462758"/>
          </a:xfrm>
        </p:spPr>
        <p:txBody>
          <a:bodyPr anchor="ctr">
            <a:noAutofit/>
          </a:bodyPr>
          <a:lstStyle>
            <a:lvl1pPr marL="0" indent="0">
              <a:buNone/>
              <a:defRPr sz="1500" b="1">
                <a:solidFill>
                  <a:srgbClr val="3D3935"/>
                </a:solidFill>
                <a:latin typeface="Arial" panose="020B0604020202020204" pitchFamily="34" charset="0"/>
                <a:cs typeface="Arial" panose="020B0604020202020204" pitchFamily="34" charset="0"/>
              </a:defRPr>
            </a:lvl1pPr>
          </a:lstStyle>
          <a:p>
            <a:pPr lvl="0"/>
            <a:r>
              <a:rPr lang="en-AU"/>
              <a:t>Section heading</a:t>
            </a:r>
          </a:p>
        </p:txBody>
      </p:sp>
      <p:sp>
        <p:nvSpPr>
          <p:cNvPr id="11" name="Title 1">
            <a:extLst>
              <a:ext uri="{FF2B5EF4-FFF2-40B4-BE49-F238E27FC236}">
                <a16:creationId xmlns:a16="http://schemas.microsoft.com/office/drawing/2014/main" id="{6994EF34-D754-7C4F-AB75-1CE06BF47FC0}"/>
              </a:ext>
            </a:extLst>
          </p:cNvPr>
          <p:cNvSpPr>
            <a:spLocks noGrp="1"/>
          </p:cNvSpPr>
          <p:nvPr>
            <p:ph type="title" hasCustomPrompt="1"/>
          </p:nvPr>
        </p:nvSpPr>
        <p:spPr>
          <a:xfrm>
            <a:off x="595920" y="1101228"/>
            <a:ext cx="11211767" cy="493981"/>
          </a:xfrm>
        </p:spPr>
        <p:txBody>
          <a:bodyPr wrap="square" anchor="t" anchorCtr="0">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Tree>
    <p:extLst>
      <p:ext uri="{BB962C8B-B14F-4D97-AF65-F5344CB8AC3E}">
        <p14:creationId xmlns:p14="http://schemas.microsoft.com/office/powerpoint/2010/main" val="3208934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split image">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949434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2" name="Text Placeholder 49">
            <a:extLst>
              <a:ext uri="{FF2B5EF4-FFF2-40B4-BE49-F238E27FC236}">
                <a16:creationId xmlns:a16="http://schemas.microsoft.com/office/drawing/2014/main" id="{97FB53D0-1B23-4A4E-81FB-07002B89AC7E}"/>
              </a:ext>
            </a:extLst>
          </p:cNvPr>
          <p:cNvSpPr>
            <a:spLocks noGrp="1"/>
          </p:cNvSpPr>
          <p:nvPr>
            <p:ph type="body" sz="quarter" idx="15" hasCustomPrompt="1"/>
          </p:nvPr>
        </p:nvSpPr>
        <p:spPr>
          <a:xfrm>
            <a:off x="587829" y="1828800"/>
            <a:ext cx="11219858" cy="3959181"/>
          </a:xfrm>
        </p:spPr>
        <p:txBody>
          <a:bodyPr>
            <a:noAutofit/>
          </a:bodyPr>
          <a:lstStyle>
            <a:lvl1pPr marL="0" indent="0">
              <a:buNone/>
              <a:defRPr sz="1900">
                <a:solidFill>
                  <a:srgbClr val="3D3935"/>
                </a:solidFill>
                <a:latin typeface="Arial" panose="020B0604020202020204" pitchFamily="34" charset="0"/>
                <a:cs typeface="Arial" panose="020B0604020202020204" pitchFamily="34" charset="0"/>
              </a:defRPr>
            </a:lvl1pPr>
          </a:lstStyle>
          <a:p>
            <a:pPr lvl="0"/>
            <a:r>
              <a:rPr lang="en-AU"/>
              <a:t>Body</a:t>
            </a:r>
          </a:p>
        </p:txBody>
      </p:sp>
      <p:sp>
        <p:nvSpPr>
          <p:cNvPr id="83" name="Text Placeholder 51">
            <a:extLst>
              <a:ext uri="{FF2B5EF4-FFF2-40B4-BE49-F238E27FC236}">
                <a16:creationId xmlns:a16="http://schemas.microsoft.com/office/drawing/2014/main" id="{F0E14CA5-983C-9E44-BC66-57F743373387}"/>
              </a:ext>
            </a:extLst>
          </p:cNvPr>
          <p:cNvSpPr>
            <a:spLocks noGrp="1"/>
          </p:cNvSpPr>
          <p:nvPr>
            <p:ph type="body" sz="quarter" idx="16" hasCustomPrompt="1"/>
          </p:nvPr>
        </p:nvSpPr>
        <p:spPr>
          <a:xfrm>
            <a:off x="587829" y="-8733"/>
            <a:ext cx="5791199" cy="462758"/>
          </a:xfrm>
        </p:spPr>
        <p:txBody>
          <a:bodyPr anchor="ctr">
            <a:noAutofit/>
          </a:bodyPr>
          <a:lstStyle>
            <a:lvl1pPr marL="0" indent="0">
              <a:buNone/>
              <a:defRPr sz="1500" b="1">
                <a:solidFill>
                  <a:srgbClr val="3D3935"/>
                </a:solidFill>
                <a:latin typeface="Arial" panose="020B0604020202020204" pitchFamily="34" charset="0"/>
                <a:cs typeface="Arial" panose="020B0604020202020204" pitchFamily="34" charset="0"/>
              </a:defRPr>
            </a:lvl1pPr>
          </a:lstStyle>
          <a:p>
            <a:pPr lvl="0"/>
            <a:r>
              <a:rPr lang="en-AU"/>
              <a:t>Section heading</a:t>
            </a:r>
          </a:p>
        </p:txBody>
      </p:sp>
      <p:sp>
        <p:nvSpPr>
          <p:cNvPr id="84" name="Title 1">
            <a:extLst>
              <a:ext uri="{FF2B5EF4-FFF2-40B4-BE49-F238E27FC236}">
                <a16:creationId xmlns:a16="http://schemas.microsoft.com/office/drawing/2014/main" id="{552E09BB-E231-9143-9210-109A9EBBB2BA}"/>
              </a:ext>
            </a:extLst>
          </p:cNvPr>
          <p:cNvSpPr>
            <a:spLocks noGrp="1"/>
          </p:cNvSpPr>
          <p:nvPr>
            <p:ph type="title" hasCustomPrompt="1"/>
          </p:nvPr>
        </p:nvSpPr>
        <p:spPr>
          <a:xfrm>
            <a:off x="595920" y="1101228"/>
            <a:ext cx="11211767" cy="493981"/>
          </a:xfrm>
        </p:spPr>
        <p:txBody>
          <a:bodyPr wrap="square" anchor="t" anchorCtr="0">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6" name="Rectangle 5">
            <a:extLst>
              <a:ext uri="{FF2B5EF4-FFF2-40B4-BE49-F238E27FC236}">
                <a16:creationId xmlns:a16="http://schemas.microsoft.com/office/drawing/2014/main" id="{01A82B6B-FC9D-4F4D-BBA3-9CFAA940179F}"/>
              </a:ext>
            </a:extLst>
          </p:cNvPr>
          <p:cNvSpPr/>
          <p:nvPr userDrawn="1"/>
        </p:nvSpPr>
        <p:spPr>
          <a:xfrm>
            <a:off x="5903259" y="6364018"/>
            <a:ext cx="6288741" cy="493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774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userDrawn="1">
            <p:ph sz="half" idx="1"/>
          </p:nvPr>
        </p:nvSpPr>
        <p:spPr>
          <a:xfrm>
            <a:off x="595921" y="1844985"/>
            <a:ext cx="5400000" cy="402356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Content Placeholder 3"/>
          <p:cNvSpPr>
            <a:spLocks noGrp="1"/>
          </p:cNvSpPr>
          <p:nvPr userDrawn="1">
            <p:ph sz="half" idx="2"/>
          </p:nvPr>
        </p:nvSpPr>
        <p:spPr>
          <a:xfrm>
            <a:off x="6446456" y="1842417"/>
            <a:ext cx="5400000" cy="402613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7" name="Title 1"/>
          <p:cNvSpPr>
            <a:spLocks noGrp="1"/>
          </p:cNvSpPr>
          <p:nvPr>
            <p:ph type="title" hasCustomPrompt="1"/>
          </p:nvPr>
        </p:nvSpPr>
        <p:spPr>
          <a:xfrm>
            <a:off x="595920" y="1101228"/>
            <a:ext cx="11250536" cy="493981"/>
          </a:xfrm>
        </p:spPr>
        <p:txBody>
          <a:bodyPr wrap="square">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9" name="Slide Number Placeholder 5">
            <a:extLst>
              <a:ext uri="{FF2B5EF4-FFF2-40B4-BE49-F238E27FC236}">
                <a16:creationId xmlns:a16="http://schemas.microsoft.com/office/drawing/2014/main" id="{997F1714-7A7C-474F-BD1E-FAA300EE54FC}"/>
              </a:ext>
            </a:extLst>
          </p:cNvPr>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10" name="Footer Placeholder 4">
            <a:extLst>
              <a:ext uri="{FF2B5EF4-FFF2-40B4-BE49-F238E27FC236}">
                <a16:creationId xmlns:a16="http://schemas.microsoft.com/office/drawing/2014/main" id="{ACAD4323-79CE-0142-BD55-9C5C85959A3F}"/>
              </a:ext>
            </a:extLst>
          </p:cNvPr>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Tree>
    <p:extLst>
      <p:ext uri="{BB962C8B-B14F-4D97-AF65-F5344CB8AC3E}">
        <p14:creationId xmlns:p14="http://schemas.microsoft.com/office/powerpoint/2010/main" val="1289585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in White with Logo">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0" y="0"/>
            <a:ext cx="12192000" cy="687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 name="Freeform 6"/>
          <p:cNvSpPr>
            <a:spLocks/>
          </p:cNvSpPr>
          <p:nvPr userDrawn="1"/>
        </p:nvSpPr>
        <p:spPr bwMode="auto">
          <a:xfrm>
            <a:off x="0" y="-5945"/>
            <a:ext cx="6574012" cy="488754"/>
          </a:xfrm>
          <a:custGeom>
            <a:avLst/>
            <a:gdLst>
              <a:gd name="T0" fmla="*/ 0 w 3672"/>
              <a:gd name="T1" fmla="*/ 0 h 273"/>
              <a:gd name="T2" fmla="*/ 0 w 3672"/>
              <a:gd name="T3" fmla="*/ 273 h 273"/>
              <a:gd name="T4" fmla="*/ 3405 w 3672"/>
              <a:gd name="T5" fmla="*/ 273 h 273"/>
              <a:gd name="T6" fmla="*/ 3672 w 3672"/>
              <a:gd name="T7" fmla="*/ 0 h 273"/>
              <a:gd name="T8" fmla="*/ 0 w 3672"/>
              <a:gd name="T9" fmla="*/ 0 h 273"/>
            </a:gdLst>
            <a:ahLst/>
            <a:cxnLst>
              <a:cxn ang="0">
                <a:pos x="T0" y="T1"/>
              </a:cxn>
              <a:cxn ang="0">
                <a:pos x="T2" y="T3"/>
              </a:cxn>
              <a:cxn ang="0">
                <a:pos x="T4" y="T5"/>
              </a:cxn>
              <a:cxn ang="0">
                <a:pos x="T6" y="T7"/>
              </a:cxn>
              <a:cxn ang="0">
                <a:pos x="T8" y="T9"/>
              </a:cxn>
            </a:cxnLst>
            <a:rect l="0" t="0" r="r" b="b"/>
            <a:pathLst>
              <a:path w="3672" h="273">
                <a:moveTo>
                  <a:pt x="0" y="0"/>
                </a:moveTo>
                <a:lnTo>
                  <a:pt x="0" y="273"/>
                </a:lnTo>
                <a:lnTo>
                  <a:pt x="3405" y="273"/>
                </a:lnTo>
                <a:lnTo>
                  <a:pt x="367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0" name="Freeform 8"/>
          <p:cNvSpPr>
            <a:spLocks/>
          </p:cNvSpPr>
          <p:nvPr userDrawn="1"/>
        </p:nvSpPr>
        <p:spPr bwMode="auto">
          <a:xfrm>
            <a:off x="6096000" y="6380085"/>
            <a:ext cx="6096000" cy="483383"/>
          </a:xfrm>
          <a:custGeom>
            <a:avLst/>
            <a:gdLst>
              <a:gd name="T0" fmla="*/ 3405 w 3405"/>
              <a:gd name="T1" fmla="*/ 270 h 270"/>
              <a:gd name="T2" fmla="*/ 3405 w 3405"/>
              <a:gd name="T3" fmla="*/ 0 h 270"/>
              <a:gd name="T4" fmla="*/ 267 w 3405"/>
              <a:gd name="T5" fmla="*/ 0 h 270"/>
              <a:gd name="T6" fmla="*/ 0 w 3405"/>
              <a:gd name="T7" fmla="*/ 270 h 270"/>
              <a:gd name="T8" fmla="*/ 3405 w 3405"/>
              <a:gd name="T9" fmla="*/ 270 h 270"/>
            </a:gdLst>
            <a:ahLst/>
            <a:cxnLst>
              <a:cxn ang="0">
                <a:pos x="T0" y="T1"/>
              </a:cxn>
              <a:cxn ang="0">
                <a:pos x="T2" y="T3"/>
              </a:cxn>
              <a:cxn ang="0">
                <a:pos x="T4" y="T5"/>
              </a:cxn>
              <a:cxn ang="0">
                <a:pos x="T6" y="T7"/>
              </a:cxn>
              <a:cxn ang="0">
                <a:pos x="T8" y="T9"/>
              </a:cxn>
            </a:cxnLst>
            <a:rect l="0" t="0" r="r" b="b"/>
            <a:pathLst>
              <a:path w="3405" h="270">
                <a:moveTo>
                  <a:pt x="3405" y="270"/>
                </a:moveTo>
                <a:lnTo>
                  <a:pt x="3405" y="0"/>
                </a:lnTo>
                <a:lnTo>
                  <a:pt x="267" y="0"/>
                </a:lnTo>
                <a:lnTo>
                  <a:pt x="0" y="270"/>
                </a:lnTo>
                <a:lnTo>
                  <a:pt x="3405" y="27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1" name="Freeform 9"/>
          <p:cNvSpPr>
            <a:spLocks/>
          </p:cNvSpPr>
          <p:nvPr userDrawn="1"/>
        </p:nvSpPr>
        <p:spPr bwMode="auto">
          <a:xfrm>
            <a:off x="10423175" y="359278"/>
            <a:ext cx="295401" cy="381336"/>
          </a:xfrm>
          <a:custGeom>
            <a:avLst/>
            <a:gdLst>
              <a:gd name="T0" fmla="*/ 70 w 70"/>
              <a:gd name="T1" fmla="*/ 0 h 90"/>
              <a:gd name="T2" fmla="*/ 70 w 70"/>
              <a:gd name="T3" fmla="*/ 40 h 90"/>
              <a:gd name="T4" fmla="*/ 35 w 70"/>
              <a:gd name="T5" fmla="*/ 90 h 90"/>
              <a:gd name="T6" fmla="*/ 0 w 70"/>
              <a:gd name="T7" fmla="*/ 40 h 90"/>
              <a:gd name="T8" fmla="*/ 0 w 70"/>
              <a:gd name="T9" fmla="*/ 0 h 90"/>
              <a:gd name="T10" fmla="*/ 70 w 70"/>
              <a:gd name="T11" fmla="*/ 0 h 90"/>
            </a:gdLst>
            <a:ahLst/>
            <a:cxnLst>
              <a:cxn ang="0">
                <a:pos x="T0" y="T1"/>
              </a:cxn>
              <a:cxn ang="0">
                <a:pos x="T2" y="T3"/>
              </a:cxn>
              <a:cxn ang="0">
                <a:pos x="T4" y="T5"/>
              </a:cxn>
              <a:cxn ang="0">
                <a:pos x="T6" y="T7"/>
              </a:cxn>
              <a:cxn ang="0">
                <a:pos x="T8" y="T9"/>
              </a:cxn>
              <a:cxn ang="0">
                <a:pos x="T10" y="T11"/>
              </a:cxn>
            </a:cxnLst>
            <a:rect l="0" t="0" r="r" b="b"/>
            <a:pathLst>
              <a:path w="70" h="90">
                <a:moveTo>
                  <a:pt x="70" y="0"/>
                </a:moveTo>
                <a:cubicBezTo>
                  <a:pt x="70" y="40"/>
                  <a:pt x="70" y="40"/>
                  <a:pt x="70" y="40"/>
                </a:cubicBezTo>
                <a:cubicBezTo>
                  <a:pt x="70" y="60"/>
                  <a:pt x="57" y="82"/>
                  <a:pt x="35" y="90"/>
                </a:cubicBezTo>
                <a:cubicBezTo>
                  <a:pt x="13" y="82"/>
                  <a:pt x="0" y="60"/>
                  <a:pt x="0" y="40"/>
                </a:cubicBezTo>
                <a:cubicBezTo>
                  <a:pt x="0" y="0"/>
                  <a:pt x="0" y="0"/>
                  <a:pt x="0" y="0"/>
                </a:cubicBezTo>
                <a:cubicBezTo>
                  <a:pt x="70" y="0"/>
                  <a:pt x="70" y="0"/>
                  <a:pt x="70" y="0"/>
                </a:cubicBezTo>
                <a:close/>
              </a:path>
            </a:pathLst>
          </a:custGeom>
          <a:solidFill>
            <a:srgbClr val="F212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2" name="Freeform 10"/>
          <p:cNvSpPr>
            <a:spLocks/>
          </p:cNvSpPr>
          <p:nvPr userDrawn="1"/>
        </p:nvSpPr>
        <p:spPr bwMode="auto">
          <a:xfrm>
            <a:off x="10476885" y="405826"/>
            <a:ext cx="186192" cy="245272"/>
          </a:xfrm>
          <a:custGeom>
            <a:avLst/>
            <a:gdLst>
              <a:gd name="T0" fmla="*/ 0 w 104"/>
              <a:gd name="T1" fmla="*/ 69 h 137"/>
              <a:gd name="T2" fmla="*/ 52 w 104"/>
              <a:gd name="T3" fmla="*/ 0 h 137"/>
              <a:gd name="T4" fmla="*/ 104 w 104"/>
              <a:gd name="T5" fmla="*/ 69 h 137"/>
              <a:gd name="T6" fmla="*/ 52 w 104"/>
              <a:gd name="T7" fmla="*/ 137 h 137"/>
              <a:gd name="T8" fmla="*/ 0 w 104"/>
              <a:gd name="T9" fmla="*/ 69 h 137"/>
              <a:gd name="T10" fmla="*/ 0 w 104"/>
              <a:gd name="T11" fmla="*/ 69 h 137"/>
            </a:gdLst>
            <a:ahLst/>
            <a:cxnLst>
              <a:cxn ang="0">
                <a:pos x="T0" y="T1"/>
              </a:cxn>
              <a:cxn ang="0">
                <a:pos x="T2" y="T3"/>
              </a:cxn>
              <a:cxn ang="0">
                <a:pos x="T4" y="T5"/>
              </a:cxn>
              <a:cxn ang="0">
                <a:pos x="T6" y="T7"/>
              </a:cxn>
              <a:cxn ang="0">
                <a:pos x="T8" y="T9"/>
              </a:cxn>
              <a:cxn ang="0">
                <a:pos x="T10" y="T11"/>
              </a:cxn>
            </a:cxnLst>
            <a:rect l="0" t="0" r="r" b="b"/>
            <a:pathLst>
              <a:path w="104" h="137">
                <a:moveTo>
                  <a:pt x="0" y="69"/>
                </a:moveTo>
                <a:lnTo>
                  <a:pt x="52" y="0"/>
                </a:lnTo>
                <a:lnTo>
                  <a:pt x="104" y="69"/>
                </a:lnTo>
                <a:lnTo>
                  <a:pt x="52" y="137"/>
                </a:lnTo>
                <a:lnTo>
                  <a:pt x="0" y="69"/>
                </a:lnTo>
                <a:lnTo>
                  <a:pt x="0" y="6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3" name="Freeform 11"/>
          <p:cNvSpPr>
            <a:spLocks/>
          </p:cNvSpPr>
          <p:nvPr userDrawn="1"/>
        </p:nvSpPr>
        <p:spPr bwMode="auto">
          <a:xfrm>
            <a:off x="10503739" y="455954"/>
            <a:ext cx="134273" cy="161128"/>
          </a:xfrm>
          <a:custGeom>
            <a:avLst/>
            <a:gdLst>
              <a:gd name="T0" fmla="*/ 14 w 32"/>
              <a:gd name="T1" fmla="*/ 21 h 38"/>
              <a:gd name="T2" fmla="*/ 16 w 32"/>
              <a:gd name="T3" fmla="*/ 38 h 38"/>
              <a:gd name="T4" fmla="*/ 16 w 32"/>
              <a:gd name="T5" fmla="*/ 38 h 38"/>
              <a:gd name="T6" fmla="*/ 16 w 32"/>
              <a:gd name="T7" fmla="*/ 38 h 38"/>
              <a:gd name="T8" fmla="*/ 18 w 32"/>
              <a:gd name="T9" fmla="*/ 21 h 38"/>
              <a:gd name="T10" fmla="*/ 18 w 32"/>
              <a:gd name="T11" fmla="*/ 19 h 38"/>
              <a:gd name="T12" fmla="*/ 25 w 32"/>
              <a:gd name="T13" fmla="*/ 19 h 38"/>
              <a:gd name="T14" fmla="*/ 25 w 32"/>
              <a:gd name="T15" fmla="*/ 20 h 38"/>
              <a:gd name="T16" fmla="*/ 27 w 32"/>
              <a:gd name="T17" fmla="*/ 22 h 38"/>
              <a:gd name="T18" fmla="*/ 29 w 32"/>
              <a:gd name="T19" fmla="*/ 20 h 38"/>
              <a:gd name="T20" fmla="*/ 29 w 32"/>
              <a:gd name="T21" fmla="*/ 19 h 38"/>
              <a:gd name="T22" fmla="*/ 29 w 32"/>
              <a:gd name="T23" fmla="*/ 19 h 38"/>
              <a:gd name="T24" fmla="*/ 32 w 32"/>
              <a:gd name="T25" fmla="*/ 17 h 38"/>
              <a:gd name="T26" fmla="*/ 29 w 32"/>
              <a:gd name="T27" fmla="*/ 15 h 38"/>
              <a:gd name="T28" fmla="*/ 29 w 32"/>
              <a:gd name="T29" fmla="*/ 15 h 38"/>
              <a:gd name="T30" fmla="*/ 29 w 32"/>
              <a:gd name="T31" fmla="*/ 14 h 38"/>
              <a:gd name="T32" fmla="*/ 27 w 32"/>
              <a:gd name="T33" fmla="*/ 12 h 38"/>
              <a:gd name="T34" fmla="*/ 25 w 32"/>
              <a:gd name="T35" fmla="*/ 14 h 38"/>
              <a:gd name="T36" fmla="*/ 25 w 32"/>
              <a:gd name="T37" fmla="*/ 15 h 38"/>
              <a:gd name="T38" fmla="*/ 18 w 32"/>
              <a:gd name="T39" fmla="*/ 15 h 38"/>
              <a:gd name="T40" fmla="*/ 18 w 32"/>
              <a:gd name="T41" fmla="*/ 7 h 38"/>
              <a:gd name="T42" fmla="*/ 19 w 32"/>
              <a:gd name="T43" fmla="*/ 7 h 38"/>
              <a:gd name="T44" fmla="*/ 21 w 32"/>
              <a:gd name="T45" fmla="*/ 5 h 38"/>
              <a:gd name="T46" fmla="*/ 19 w 32"/>
              <a:gd name="T47" fmla="*/ 3 h 38"/>
              <a:gd name="T48" fmla="*/ 18 w 32"/>
              <a:gd name="T49" fmla="*/ 3 h 38"/>
              <a:gd name="T50" fmla="*/ 18 w 32"/>
              <a:gd name="T51" fmla="*/ 3 h 38"/>
              <a:gd name="T52" fmla="*/ 16 w 32"/>
              <a:gd name="T53" fmla="*/ 0 h 38"/>
              <a:gd name="T54" fmla="*/ 14 w 32"/>
              <a:gd name="T55" fmla="*/ 3 h 38"/>
              <a:gd name="T56" fmla="*/ 14 w 32"/>
              <a:gd name="T57" fmla="*/ 3 h 38"/>
              <a:gd name="T58" fmla="*/ 14 w 32"/>
              <a:gd name="T59" fmla="*/ 3 h 38"/>
              <a:gd name="T60" fmla="*/ 11 w 32"/>
              <a:gd name="T61" fmla="*/ 5 h 38"/>
              <a:gd name="T62" fmla="*/ 14 w 32"/>
              <a:gd name="T63" fmla="*/ 7 h 38"/>
              <a:gd name="T64" fmla="*/ 14 w 32"/>
              <a:gd name="T65" fmla="*/ 7 h 38"/>
              <a:gd name="T66" fmla="*/ 14 w 32"/>
              <a:gd name="T67" fmla="*/ 15 h 38"/>
              <a:gd name="T68" fmla="*/ 14 w 32"/>
              <a:gd name="T69" fmla="*/ 15 h 38"/>
              <a:gd name="T70" fmla="*/ 7 w 32"/>
              <a:gd name="T71" fmla="*/ 15 h 38"/>
              <a:gd name="T72" fmla="*/ 7 w 32"/>
              <a:gd name="T73" fmla="*/ 14 h 38"/>
              <a:gd name="T74" fmla="*/ 5 w 32"/>
              <a:gd name="T75" fmla="*/ 12 h 38"/>
              <a:gd name="T76" fmla="*/ 3 w 32"/>
              <a:gd name="T77" fmla="*/ 14 h 38"/>
              <a:gd name="T78" fmla="*/ 3 w 32"/>
              <a:gd name="T79" fmla="*/ 15 h 38"/>
              <a:gd name="T80" fmla="*/ 3 w 32"/>
              <a:gd name="T81" fmla="*/ 15 h 38"/>
              <a:gd name="T82" fmla="*/ 0 w 32"/>
              <a:gd name="T83" fmla="*/ 17 h 38"/>
              <a:gd name="T84" fmla="*/ 3 w 32"/>
              <a:gd name="T85" fmla="*/ 19 h 38"/>
              <a:gd name="T86" fmla="*/ 3 w 32"/>
              <a:gd name="T87" fmla="*/ 19 h 38"/>
              <a:gd name="T88" fmla="*/ 3 w 32"/>
              <a:gd name="T89" fmla="*/ 20 h 38"/>
              <a:gd name="T90" fmla="*/ 5 w 32"/>
              <a:gd name="T91" fmla="*/ 22 h 38"/>
              <a:gd name="T92" fmla="*/ 7 w 32"/>
              <a:gd name="T93" fmla="*/ 20 h 38"/>
              <a:gd name="T94" fmla="*/ 7 w 32"/>
              <a:gd name="T95" fmla="*/ 19 h 38"/>
              <a:gd name="T96" fmla="*/ 14 w 32"/>
              <a:gd name="T97" fmla="*/ 19 h 38"/>
              <a:gd name="T98" fmla="*/ 14 w 32"/>
              <a:gd name="T9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 h="38">
                <a:moveTo>
                  <a:pt x="14" y="21"/>
                </a:moveTo>
                <a:cubicBezTo>
                  <a:pt x="14" y="28"/>
                  <a:pt x="16" y="37"/>
                  <a:pt x="16" y="38"/>
                </a:cubicBezTo>
                <a:cubicBezTo>
                  <a:pt x="16" y="38"/>
                  <a:pt x="16" y="38"/>
                  <a:pt x="16" y="38"/>
                </a:cubicBezTo>
                <a:cubicBezTo>
                  <a:pt x="16" y="38"/>
                  <a:pt x="16" y="38"/>
                  <a:pt x="16" y="38"/>
                </a:cubicBezTo>
                <a:cubicBezTo>
                  <a:pt x="16" y="37"/>
                  <a:pt x="18" y="28"/>
                  <a:pt x="18" y="21"/>
                </a:cubicBezTo>
                <a:cubicBezTo>
                  <a:pt x="18" y="19"/>
                  <a:pt x="18" y="19"/>
                  <a:pt x="18" y="19"/>
                </a:cubicBezTo>
                <a:cubicBezTo>
                  <a:pt x="25" y="19"/>
                  <a:pt x="25" y="19"/>
                  <a:pt x="25" y="19"/>
                </a:cubicBezTo>
                <a:cubicBezTo>
                  <a:pt x="25" y="20"/>
                  <a:pt x="25" y="20"/>
                  <a:pt x="25" y="20"/>
                </a:cubicBezTo>
                <a:cubicBezTo>
                  <a:pt x="25" y="21"/>
                  <a:pt x="26" y="22"/>
                  <a:pt x="27" y="22"/>
                </a:cubicBezTo>
                <a:cubicBezTo>
                  <a:pt x="28" y="22"/>
                  <a:pt x="29" y="21"/>
                  <a:pt x="29" y="20"/>
                </a:cubicBezTo>
                <a:cubicBezTo>
                  <a:pt x="29" y="19"/>
                  <a:pt x="29" y="19"/>
                  <a:pt x="29" y="19"/>
                </a:cubicBezTo>
                <a:cubicBezTo>
                  <a:pt x="29" y="19"/>
                  <a:pt x="29" y="19"/>
                  <a:pt x="29" y="19"/>
                </a:cubicBezTo>
                <a:cubicBezTo>
                  <a:pt x="30" y="19"/>
                  <a:pt x="32" y="18"/>
                  <a:pt x="32" y="17"/>
                </a:cubicBezTo>
                <a:cubicBezTo>
                  <a:pt x="32" y="16"/>
                  <a:pt x="30" y="15"/>
                  <a:pt x="29" y="15"/>
                </a:cubicBezTo>
                <a:cubicBezTo>
                  <a:pt x="29" y="15"/>
                  <a:pt x="29" y="15"/>
                  <a:pt x="29" y="15"/>
                </a:cubicBezTo>
                <a:cubicBezTo>
                  <a:pt x="29" y="14"/>
                  <a:pt x="29" y="14"/>
                  <a:pt x="29" y="14"/>
                </a:cubicBezTo>
                <a:cubicBezTo>
                  <a:pt x="29" y="13"/>
                  <a:pt x="28" y="12"/>
                  <a:pt x="27" y="12"/>
                </a:cubicBezTo>
                <a:cubicBezTo>
                  <a:pt x="26" y="12"/>
                  <a:pt x="25" y="13"/>
                  <a:pt x="25" y="14"/>
                </a:cubicBezTo>
                <a:cubicBezTo>
                  <a:pt x="25" y="15"/>
                  <a:pt x="25" y="15"/>
                  <a:pt x="25" y="15"/>
                </a:cubicBezTo>
                <a:cubicBezTo>
                  <a:pt x="18" y="15"/>
                  <a:pt x="18" y="15"/>
                  <a:pt x="18" y="15"/>
                </a:cubicBezTo>
                <a:cubicBezTo>
                  <a:pt x="18" y="7"/>
                  <a:pt x="18" y="7"/>
                  <a:pt x="18" y="7"/>
                </a:cubicBezTo>
                <a:cubicBezTo>
                  <a:pt x="19" y="7"/>
                  <a:pt x="19" y="7"/>
                  <a:pt x="19" y="7"/>
                </a:cubicBezTo>
                <a:cubicBezTo>
                  <a:pt x="20" y="7"/>
                  <a:pt x="21" y="6"/>
                  <a:pt x="21" y="5"/>
                </a:cubicBezTo>
                <a:cubicBezTo>
                  <a:pt x="21" y="4"/>
                  <a:pt x="20" y="3"/>
                  <a:pt x="19" y="3"/>
                </a:cubicBezTo>
                <a:cubicBezTo>
                  <a:pt x="18" y="3"/>
                  <a:pt x="18" y="3"/>
                  <a:pt x="18" y="3"/>
                </a:cubicBezTo>
                <a:cubicBezTo>
                  <a:pt x="18" y="3"/>
                  <a:pt x="18" y="3"/>
                  <a:pt x="18" y="3"/>
                </a:cubicBezTo>
                <a:cubicBezTo>
                  <a:pt x="18" y="2"/>
                  <a:pt x="17" y="0"/>
                  <a:pt x="16" y="0"/>
                </a:cubicBezTo>
                <a:cubicBezTo>
                  <a:pt x="15" y="0"/>
                  <a:pt x="14" y="2"/>
                  <a:pt x="14" y="3"/>
                </a:cubicBezTo>
                <a:cubicBezTo>
                  <a:pt x="14" y="3"/>
                  <a:pt x="14" y="3"/>
                  <a:pt x="14" y="3"/>
                </a:cubicBezTo>
                <a:cubicBezTo>
                  <a:pt x="14" y="3"/>
                  <a:pt x="14" y="3"/>
                  <a:pt x="14" y="3"/>
                </a:cubicBezTo>
                <a:cubicBezTo>
                  <a:pt x="12" y="3"/>
                  <a:pt x="11" y="4"/>
                  <a:pt x="11" y="5"/>
                </a:cubicBezTo>
                <a:cubicBezTo>
                  <a:pt x="11" y="6"/>
                  <a:pt x="12" y="7"/>
                  <a:pt x="14" y="7"/>
                </a:cubicBezTo>
                <a:cubicBezTo>
                  <a:pt x="14" y="7"/>
                  <a:pt x="14" y="7"/>
                  <a:pt x="14" y="7"/>
                </a:cubicBezTo>
                <a:cubicBezTo>
                  <a:pt x="14" y="15"/>
                  <a:pt x="14" y="15"/>
                  <a:pt x="14" y="15"/>
                </a:cubicBezTo>
                <a:cubicBezTo>
                  <a:pt x="14" y="15"/>
                  <a:pt x="14" y="15"/>
                  <a:pt x="14" y="15"/>
                </a:cubicBezTo>
                <a:cubicBezTo>
                  <a:pt x="7" y="15"/>
                  <a:pt x="7" y="15"/>
                  <a:pt x="7" y="15"/>
                </a:cubicBezTo>
                <a:cubicBezTo>
                  <a:pt x="7" y="14"/>
                  <a:pt x="7" y="14"/>
                  <a:pt x="7" y="14"/>
                </a:cubicBezTo>
                <a:cubicBezTo>
                  <a:pt x="7" y="13"/>
                  <a:pt x="7" y="12"/>
                  <a:pt x="5" y="12"/>
                </a:cubicBezTo>
                <a:cubicBezTo>
                  <a:pt x="4" y="12"/>
                  <a:pt x="3" y="13"/>
                  <a:pt x="3" y="14"/>
                </a:cubicBezTo>
                <a:cubicBezTo>
                  <a:pt x="3" y="15"/>
                  <a:pt x="3" y="15"/>
                  <a:pt x="3" y="15"/>
                </a:cubicBezTo>
                <a:cubicBezTo>
                  <a:pt x="3" y="15"/>
                  <a:pt x="3" y="15"/>
                  <a:pt x="3" y="15"/>
                </a:cubicBezTo>
                <a:cubicBezTo>
                  <a:pt x="2" y="15"/>
                  <a:pt x="0" y="16"/>
                  <a:pt x="0" y="17"/>
                </a:cubicBezTo>
                <a:cubicBezTo>
                  <a:pt x="0" y="18"/>
                  <a:pt x="2" y="19"/>
                  <a:pt x="3" y="19"/>
                </a:cubicBezTo>
                <a:cubicBezTo>
                  <a:pt x="3" y="19"/>
                  <a:pt x="3" y="19"/>
                  <a:pt x="3" y="19"/>
                </a:cubicBezTo>
                <a:cubicBezTo>
                  <a:pt x="3" y="20"/>
                  <a:pt x="3" y="20"/>
                  <a:pt x="3" y="20"/>
                </a:cubicBezTo>
                <a:cubicBezTo>
                  <a:pt x="3" y="21"/>
                  <a:pt x="4" y="22"/>
                  <a:pt x="5" y="22"/>
                </a:cubicBezTo>
                <a:cubicBezTo>
                  <a:pt x="7" y="22"/>
                  <a:pt x="7" y="21"/>
                  <a:pt x="7" y="20"/>
                </a:cubicBezTo>
                <a:cubicBezTo>
                  <a:pt x="7" y="19"/>
                  <a:pt x="7" y="19"/>
                  <a:pt x="7" y="19"/>
                </a:cubicBezTo>
                <a:cubicBezTo>
                  <a:pt x="14" y="19"/>
                  <a:pt x="14" y="19"/>
                  <a:pt x="14" y="19"/>
                </a:cubicBezTo>
                <a:cubicBezTo>
                  <a:pt x="14" y="21"/>
                  <a:pt x="14" y="21"/>
                  <a:pt x="14" y="21"/>
                </a:cubicBezTo>
                <a:close/>
              </a:path>
            </a:pathLst>
          </a:custGeom>
          <a:solidFill>
            <a:srgbClr val="F212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1" name="Freeform 39"/>
          <p:cNvSpPr>
            <a:spLocks/>
          </p:cNvSpPr>
          <p:nvPr userDrawn="1"/>
        </p:nvSpPr>
        <p:spPr bwMode="auto">
          <a:xfrm>
            <a:off x="11534957" y="359278"/>
            <a:ext cx="297191" cy="377755"/>
          </a:xfrm>
          <a:custGeom>
            <a:avLst/>
            <a:gdLst>
              <a:gd name="T0" fmla="*/ 70 w 70"/>
              <a:gd name="T1" fmla="*/ 0 h 89"/>
              <a:gd name="T2" fmla="*/ 70 w 70"/>
              <a:gd name="T3" fmla="*/ 55 h 89"/>
              <a:gd name="T4" fmla="*/ 37 w 70"/>
              <a:gd name="T5" fmla="*/ 89 h 89"/>
              <a:gd name="T6" fmla="*/ 0 w 70"/>
              <a:gd name="T7" fmla="*/ 55 h 89"/>
              <a:gd name="T8" fmla="*/ 0 w 70"/>
              <a:gd name="T9" fmla="*/ 0 h 89"/>
              <a:gd name="T10" fmla="*/ 16 w 70"/>
              <a:gd name="T11" fmla="*/ 0 h 89"/>
              <a:gd name="T12" fmla="*/ 16 w 70"/>
              <a:gd name="T13" fmla="*/ 56 h 89"/>
              <a:gd name="T14" fmla="*/ 38 w 70"/>
              <a:gd name="T15" fmla="*/ 81 h 89"/>
              <a:gd name="T16" fmla="*/ 60 w 70"/>
              <a:gd name="T17" fmla="*/ 56 h 89"/>
              <a:gd name="T18" fmla="*/ 60 w 70"/>
              <a:gd name="T19" fmla="*/ 0 h 89"/>
              <a:gd name="T20" fmla="*/ 70 w 70"/>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89">
                <a:moveTo>
                  <a:pt x="70" y="0"/>
                </a:moveTo>
                <a:cubicBezTo>
                  <a:pt x="70" y="55"/>
                  <a:pt x="70" y="55"/>
                  <a:pt x="70" y="55"/>
                </a:cubicBezTo>
                <a:cubicBezTo>
                  <a:pt x="70" y="84"/>
                  <a:pt x="47" y="89"/>
                  <a:pt x="37" y="89"/>
                </a:cubicBezTo>
                <a:cubicBezTo>
                  <a:pt x="19" y="89"/>
                  <a:pt x="0" y="83"/>
                  <a:pt x="0" y="55"/>
                </a:cubicBezTo>
                <a:cubicBezTo>
                  <a:pt x="0" y="0"/>
                  <a:pt x="0" y="0"/>
                  <a:pt x="0" y="0"/>
                </a:cubicBezTo>
                <a:cubicBezTo>
                  <a:pt x="16" y="0"/>
                  <a:pt x="16" y="0"/>
                  <a:pt x="16" y="0"/>
                </a:cubicBezTo>
                <a:cubicBezTo>
                  <a:pt x="16" y="56"/>
                  <a:pt x="16" y="56"/>
                  <a:pt x="16" y="56"/>
                </a:cubicBezTo>
                <a:cubicBezTo>
                  <a:pt x="16" y="72"/>
                  <a:pt x="24" y="81"/>
                  <a:pt x="38" y="81"/>
                </a:cubicBezTo>
                <a:cubicBezTo>
                  <a:pt x="50" y="81"/>
                  <a:pt x="60" y="73"/>
                  <a:pt x="60" y="56"/>
                </a:cubicBezTo>
                <a:cubicBezTo>
                  <a:pt x="60" y="0"/>
                  <a:pt x="60" y="0"/>
                  <a:pt x="60" y="0"/>
                </a:cubicBezTo>
                <a:cubicBezTo>
                  <a:pt x="70" y="0"/>
                  <a:pt x="70" y="0"/>
                  <a:pt x="70" y="0"/>
                </a:cubicBezTo>
                <a:close/>
              </a:path>
            </a:pathLst>
          </a:custGeom>
          <a:solidFill>
            <a:srgbClr val="3D0F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2" name="Freeform 40"/>
          <p:cNvSpPr>
            <a:spLocks/>
          </p:cNvSpPr>
          <p:nvPr userDrawn="1"/>
        </p:nvSpPr>
        <p:spPr bwMode="auto">
          <a:xfrm>
            <a:off x="11133928" y="355697"/>
            <a:ext cx="347320" cy="381336"/>
          </a:xfrm>
          <a:custGeom>
            <a:avLst/>
            <a:gdLst>
              <a:gd name="T0" fmla="*/ 47 w 82"/>
              <a:gd name="T1" fmla="*/ 90 h 90"/>
              <a:gd name="T2" fmla="*/ 0 w 82"/>
              <a:gd name="T3" fmla="*/ 46 h 90"/>
              <a:gd name="T4" fmla="*/ 49 w 82"/>
              <a:gd name="T5" fmla="*/ 0 h 90"/>
              <a:gd name="T6" fmla="*/ 75 w 82"/>
              <a:gd name="T7" fmla="*/ 10 h 90"/>
              <a:gd name="T8" fmla="*/ 82 w 82"/>
              <a:gd name="T9" fmla="*/ 21 h 90"/>
              <a:gd name="T10" fmla="*/ 73 w 82"/>
              <a:gd name="T11" fmla="*/ 30 h 90"/>
              <a:gd name="T12" fmla="*/ 64 w 82"/>
              <a:gd name="T13" fmla="*/ 21 h 90"/>
              <a:gd name="T14" fmla="*/ 67 w 82"/>
              <a:gd name="T15" fmla="*/ 15 h 90"/>
              <a:gd name="T16" fmla="*/ 49 w 82"/>
              <a:gd name="T17" fmla="*/ 8 h 90"/>
              <a:gd name="T18" fmla="*/ 16 w 82"/>
              <a:gd name="T19" fmla="*/ 45 h 90"/>
              <a:gd name="T20" fmla="*/ 51 w 82"/>
              <a:gd name="T21" fmla="*/ 83 h 90"/>
              <a:gd name="T22" fmla="*/ 79 w 82"/>
              <a:gd name="T23" fmla="*/ 72 h 90"/>
              <a:gd name="T24" fmla="*/ 82 w 82"/>
              <a:gd name="T25" fmla="*/ 76 h 90"/>
              <a:gd name="T26" fmla="*/ 47 w 82"/>
              <a:gd name="T2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0">
                <a:moveTo>
                  <a:pt x="47" y="90"/>
                </a:moveTo>
                <a:cubicBezTo>
                  <a:pt x="18" y="90"/>
                  <a:pt x="0" y="70"/>
                  <a:pt x="0" y="46"/>
                </a:cubicBezTo>
                <a:cubicBezTo>
                  <a:pt x="0" y="22"/>
                  <a:pt x="19" y="0"/>
                  <a:pt x="49" y="0"/>
                </a:cubicBezTo>
                <a:cubicBezTo>
                  <a:pt x="57" y="0"/>
                  <a:pt x="68" y="3"/>
                  <a:pt x="75" y="10"/>
                </a:cubicBezTo>
                <a:cubicBezTo>
                  <a:pt x="79" y="13"/>
                  <a:pt x="82" y="17"/>
                  <a:pt x="82" y="21"/>
                </a:cubicBezTo>
                <a:cubicBezTo>
                  <a:pt x="82" y="26"/>
                  <a:pt x="78" y="30"/>
                  <a:pt x="73" y="30"/>
                </a:cubicBezTo>
                <a:cubicBezTo>
                  <a:pt x="68" y="30"/>
                  <a:pt x="64" y="26"/>
                  <a:pt x="64" y="21"/>
                </a:cubicBezTo>
                <a:cubicBezTo>
                  <a:pt x="64" y="19"/>
                  <a:pt x="65" y="17"/>
                  <a:pt x="67" y="15"/>
                </a:cubicBezTo>
                <a:cubicBezTo>
                  <a:pt x="63" y="10"/>
                  <a:pt x="55" y="8"/>
                  <a:pt x="49" y="8"/>
                </a:cubicBezTo>
                <a:cubicBezTo>
                  <a:pt x="28" y="8"/>
                  <a:pt x="16" y="27"/>
                  <a:pt x="16" y="45"/>
                </a:cubicBezTo>
                <a:cubicBezTo>
                  <a:pt x="16" y="65"/>
                  <a:pt x="30" y="83"/>
                  <a:pt x="51" y="83"/>
                </a:cubicBezTo>
                <a:cubicBezTo>
                  <a:pt x="61" y="83"/>
                  <a:pt x="70" y="78"/>
                  <a:pt x="79" y="72"/>
                </a:cubicBezTo>
                <a:cubicBezTo>
                  <a:pt x="82" y="76"/>
                  <a:pt x="82" y="76"/>
                  <a:pt x="82" y="76"/>
                </a:cubicBezTo>
                <a:cubicBezTo>
                  <a:pt x="73" y="86"/>
                  <a:pt x="59" y="90"/>
                  <a:pt x="47" y="90"/>
                </a:cubicBezTo>
                <a:close/>
              </a:path>
            </a:pathLst>
          </a:custGeom>
          <a:solidFill>
            <a:srgbClr val="3D0F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3" name="Freeform 41"/>
          <p:cNvSpPr>
            <a:spLocks noEditPoints="1"/>
          </p:cNvSpPr>
          <p:nvPr userDrawn="1"/>
        </p:nvSpPr>
        <p:spPr bwMode="auto">
          <a:xfrm>
            <a:off x="10790189" y="359278"/>
            <a:ext cx="338368" cy="372384"/>
          </a:xfrm>
          <a:custGeom>
            <a:avLst/>
            <a:gdLst>
              <a:gd name="T0" fmla="*/ 149 w 189"/>
              <a:gd name="T1" fmla="*/ 206 h 208"/>
              <a:gd name="T2" fmla="*/ 189 w 189"/>
              <a:gd name="T3" fmla="*/ 206 h 208"/>
              <a:gd name="T4" fmla="*/ 109 w 189"/>
              <a:gd name="T5" fmla="*/ 0 h 208"/>
              <a:gd name="T6" fmla="*/ 78 w 189"/>
              <a:gd name="T7" fmla="*/ 0 h 208"/>
              <a:gd name="T8" fmla="*/ 0 w 189"/>
              <a:gd name="T9" fmla="*/ 208 h 208"/>
              <a:gd name="T10" fmla="*/ 22 w 189"/>
              <a:gd name="T11" fmla="*/ 208 h 208"/>
              <a:gd name="T12" fmla="*/ 43 w 189"/>
              <a:gd name="T13" fmla="*/ 147 h 208"/>
              <a:gd name="T14" fmla="*/ 128 w 189"/>
              <a:gd name="T15" fmla="*/ 147 h 208"/>
              <a:gd name="T16" fmla="*/ 149 w 189"/>
              <a:gd name="T17" fmla="*/ 206 h 208"/>
              <a:gd name="T18" fmla="*/ 149 w 189"/>
              <a:gd name="T19" fmla="*/ 206 h 208"/>
              <a:gd name="T20" fmla="*/ 50 w 189"/>
              <a:gd name="T21" fmla="*/ 130 h 208"/>
              <a:gd name="T22" fmla="*/ 85 w 189"/>
              <a:gd name="T23" fmla="*/ 33 h 208"/>
              <a:gd name="T24" fmla="*/ 121 w 189"/>
              <a:gd name="T25" fmla="*/ 130 h 208"/>
              <a:gd name="T26" fmla="*/ 50 w 189"/>
              <a:gd name="T27" fmla="*/ 130 h 208"/>
              <a:gd name="T28" fmla="*/ 50 w 189"/>
              <a:gd name="T29" fmla="*/ 13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208">
                <a:moveTo>
                  <a:pt x="149" y="206"/>
                </a:moveTo>
                <a:lnTo>
                  <a:pt x="189" y="206"/>
                </a:lnTo>
                <a:lnTo>
                  <a:pt x="109" y="0"/>
                </a:lnTo>
                <a:lnTo>
                  <a:pt x="78" y="0"/>
                </a:lnTo>
                <a:lnTo>
                  <a:pt x="0" y="208"/>
                </a:lnTo>
                <a:lnTo>
                  <a:pt x="22" y="208"/>
                </a:lnTo>
                <a:lnTo>
                  <a:pt x="43" y="147"/>
                </a:lnTo>
                <a:lnTo>
                  <a:pt x="128" y="147"/>
                </a:lnTo>
                <a:lnTo>
                  <a:pt x="149" y="206"/>
                </a:lnTo>
                <a:lnTo>
                  <a:pt x="149" y="206"/>
                </a:lnTo>
                <a:close/>
                <a:moveTo>
                  <a:pt x="50" y="130"/>
                </a:moveTo>
                <a:lnTo>
                  <a:pt x="85" y="33"/>
                </a:lnTo>
                <a:lnTo>
                  <a:pt x="121" y="130"/>
                </a:lnTo>
                <a:lnTo>
                  <a:pt x="50" y="130"/>
                </a:lnTo>
                <a:lnTo>
                  <a:pt x="50" y="130"/>
                </a:lnTo>
                <a:close/>
              </a:path>
            </a:pathLst>
          </a:custGeom>
          <a:solidFill>
            <a:srgbClr val="3D0F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2" name="Rectangle 1"/>
          <p:cNvSpPr/>
          <p:nvPr userDrawn="1"/>
        </p:nvSpPr>
        <p:spPr>
          <a:xfrm>
            <a:off x="8092" y="2147"/>
            <a:ext cx="6870138" cy="623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userDrawn="1"/>
        </p:nvSpPr>
        <p:spPr>
          <a:xfrm>
            <a:off x="5761528" y="6229968"/>
            <a:ext cx="6422379" cy="623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 Placeholder 49">
            <a:extLst>
              <a:ext uri="{FF2B5EF4-FFF2-40B4-BE49-F238E27FC236}">
                <a16:creationId xmlns:a16="http://schemas.microsoft.com/office/drawing/2014/main" id="{AA4BFA9F-9D20-4A4E-B67E-824839B69CB7}"/>
              </a:ext>
            </a:extLst>
          </p:cNvPr>
          <p:cNvSpPr>
            <a:spLocks noGrp="1"/>
          </p:cNvSpPr>
          <p:nvPr>
            <p:ph type="body" sz="quarter" idx="15" hasCustomPrompt="1"/>
          </p:nvPr>
        </p:nvSpPr>
        <p:spPr>
          <a:xfrm>
            <a:off x="587829" y="1828800"/>
            <a:ext cx="11219858" cy="3959181"/>
          </a:xfrm>
        </p:spPr>
        <p:txBody>
          <a:bodyPr>
            <a:noAutofit/>
          </a:bodyPr>
          <a:lstStyle>
            <a:lvl1pPr marL="0" indent="0">
              <a:buNone/>
              <a:defRPr sz="1900">
                <a:solidFill>
                  <a:srgbClr val="3D3935"/>
                </a:solidFill>
                <a:latin typeface="Arial" panose="020B0604020202020204" pitchFamily="34" charset="0"/>
                <a:cs typeface="Arial" panose="020B0604020202020204" pitchFamily="34" charset="0"/>
              </a:defRPr>
            </a:lvl1pPr>
          </a:lstStyle>
          <a:p>
            <a:pPr lvl="0"/>
            <a:r>
              <a:rPr lang="en-AU"/>
              <a:t>Body</a:t>
            </a:r>
          </a:p>
        </p:txBody>
      </p:sp>
      <p:sp>
        <p:nvSpPr>
          <p:cNvPr id="19" name="Title 1">
            <a:extLst>
              <a:ext uri="{FF2B5EF4-FFF2-40B4-BE49-F238E27FC236}">
                <a16:creationId xmlns:a16="http://schemas.microsoft.com/office/drawing/2014/main" id="{09BA30E5-B06E-A24E-A1A4-C18CAE0C0C7A}"/>
              </a:ext>
            </a:extLst>
          </p:cNvPr>
          <p:cNvSpPr>
            <a:spLocks noGrp="1"/>
          </p:cNvSpPr>
          <p:nvPr>
            <p:ph type="title" hasCustomPrompt="1"/>
          </p:nvPr>
        </p:nvSpPr>
        <p:spPr>
          <a:xfrm>
            <a:off x="595920" y="1101228"/>
            <a:ext cx="11211767" cy="493981"/>
          </a:xfrm>
        </p:spPr>
        <p:txBody>
          <a:bodyPr wrap="square" anchor="t" anchorCtr="0">
            <a:noAutofit/>
          </a:bodyPr>
          <a:lstStyle>
            <a:lvl1pPr>
              <a:defRPr sz="2900" b="1">
                <a:solidFill>
                  <a:srgbClr val="3D3935"/>
                </a:solidFill>
                <a:latin typeface="Arial" panose="020B0604020202020204" pitchFamily="34" charset="0"/>
                <a:cs typeface="Arial" panose="020B0604020202020204" pitchFamily="34" charset="0"/>
              </a:defRPr>
            </a:lvl1pPr>
          </a:lstStyle>
          <a:p>
            <a:r>
              <a:rPr lang="en-US"/>
              <a:t>Heading</a:t>
            </a:r>
            <a:endParaRPr lang="en-AU"/>
          </a:p>
        </p:txBody>
      </p:sp>
    </p:spTree>
    <p:extLst>
      <p:ext uri="{BB962C8B-B14F-4D97-AF65-F5344CB8AC3E}">
        <p14:creationId xmlns:p14="http://schemas.microsoft.com/office/powerpoint/2010/main" val="268227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701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lain with no logo">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0" y="0"/>
            <a:ext cx="12192000" cy="687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8" name="Freeform 6"/>
          <p:cNvSpPr>
            <a:spLocks/>
          </p:cNvSpPr>
          <p:nvPr userDrawn="1"/>
        </p:nvSpPr>
        <p:spPr bwMode="auto">
          <a:xfrm>
            <a:off x="0" y="-5945"/>
            <a:ext cx="6574012" cy="488754"/>
          </a:xfrm>
          <a:custGeom>
            <a:avLst/>
            <a:gdLst>
              <a:gd name="T0" fmla="*/ 0 w 3672"/>
              <a:gd name="T1" fmla="*/ 0 h 273"/>
              <a:gd name="T2" fmla="*/ 0 w 3672"/>
              <a:gd name="T3" fmla="*/ 273 h 273"/>
              <a:gd name="T4" fmla="*/ 3405 w 3672"/>
              <a:gd name="T5" fmla="*/ 273 h 273"/>
              <a:gd name="T6" fmla="*/ 3672 w 3672"/>
              <a:gd name="T7" fmla="*/ 0 h 273"/>
              <a:gd name="T8" fmla="*/ 0 w 3672"/>
              <a:gd name="T9" fmla="*/ 0 h 273"/>
            </a:gdLst>
            <a:ahLst/>
            <a:cxnLst>
              <a:cxn ang="0">
                <a:pos x="T0" y="T1"/>
              </a:cxn>
              <a:cxn ang="0">
                <a:pos x="T2" y="T3"/>
              </a:cxn>
              <a:cxn ang="0">
                <a:pos x="T4" y="T5"/>
              </a:cxn>
              <a:cxn ang="0">
                <a:pos x="T6" y="T7"/>
              </a:cxn>
              <a:cxn ang="0">
                <a:pos x="T8" y="T9"/>
              </a:cxn>
            </a:cxnLst>
            <a:rect l="0" t="0" r="r" b="b"/>
            <a:pathLst>
              <a:path w="3672" h="273">
                <a:moveTo>
                  <a:pt x="0" y="0"/>
                </a:moveTo>
                <a:lnTo>
                  <a:pt x="0" y="273"/>
                </a:lnTo>
                <a:lnTo>
                  <a:pt x="3405" y="273"/>
                </a:lnTo>
                <a:lnTo>
                  <a:pt x="367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0" name="Freeform 8"/>
          <p:cNvSpPr>
            <a:spLocks/>
          </p:cNvSpPr>
          <p:nvPr userDrawn="1"/>
        </p:nvSpPr>
        <p:spPr bwMode="auto">
          <a:xfrm>
            <a:off x="6096000" y="6380085"/>
            <a:ext cx="6096000" cy="483383"/>
          </a:xfrm>
          <a:custGeom>
            <a:avLst/>
            <a:gdLst>
              <a:gd name="T0" fmla="*/ 3405 w 3405"/>
              <a:gd name="T1" fmla="*/ 270 h 270"/>
              <a:gd name="T2" fmla="*/ 3405 w 3405"/>
              <a:gd name="T3" fmla="*/ 0 h 270"/>
              <a:gd name="T4" fmla="*/ 267 w 3405"/>
              <a:gd name="T5" fmla="*/ 0 h 270"/>
              <a:gd name="T6" fmla="*/ 0 w 3405"/>
              <a:gd name="T7" fmla="*/ 270 h 270"/>
              <a:gd name="T8" fmla="*/ 3405 w 3405"/>
              <a:gd name="T9" fmla="*/ 270 h 270"/>
            </a:gdLst>
            <a:ahLst/>
            <a:cxnLst>
              <a:cxn ang="0">
                <a:pos x="T0" y="T1"/>
              </a:cxn>
              <a:cxn ang="0">
                <a:pos x="T2" y="T3"/>
              </a:cxn>
              <a:cxn ang="0">
                <a:pos x="T4" y="T5"/>
              </a:cxn>
              <a:cxn ang="0">
                <a:pos x="T6" y="T7"/>
              </a:cxn>
              <a:cxn ang="0">
                <a:pos x="T8" y="T9"/>
              </a:cxn>
            </a:cxnLst>
            <a:rect l="0" t="0" r="r" b="b"/>
            <a:pathLst>
              <a:path w="3405" h="270">
                <a:moveTo>
                  <a:pt x="3405" y="270"/>
                </a:moveTo>
                <a:lnTo>
                  <a:pt x="3405" y="0"/>
                </a:lnTo>
                <a:lnTo>
                  <a:pt x="267" y="0"/>
                </a:lnTo>
                <a:lnTo>
                  <a:pt x="0" y="270"/>
                </a:lnTo>
                <a:lnTo>
                  <a:pt x="3405" y="27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1" name="Freeform 9"/>
          <p:cNvSpPr>
            <a:spLocks/>
          </p:cNvSpPr>
          <p:nvPr userDrawn="1"/>
        </p:nvSpPr>
        <p:spPr bwMode="auto">
          <a:xfrm>
            <a:off x="10423175" y="359278"/>
            <a:ext cx="295401" cy="381336"/>
          </a:xfrm>
          <a:custGeom>
            <a:avLst/>
            <a:gdLst>
              <a:gd name="T0" fmla="*/ 70 w 70"/>
              <a:gd name="T1" fmla="*/ 0 h 90"/>
              <a:gd name="T2" fmla="*/ 70 w 70"/>
              <a:gd name="T3" fmla="*/ 40 h 90"/>
              <a:gd name="T4" fmla="*/ 35 w 70"/>
              <a:gd name="T5" fmla="*/ 90 h 90"/>
              <a:gd name="T6" fmla="*/ 0 w 70"/>
              <a:gd name="T7" fmla="*/ 40 h 90"/>
              <a:gd name="T8" fmla="*/ 0 w 70"/>
              <a:gd name="T9" fmla="*/ 0 h 90"/>
              <a:gd name="T10" fmla="*/ 70 w 70"/>
              <a:gd name="T11" fmla="*/ 0 h 90"/>
            </a:gdLst>
            <a:ahLst/>
            <a:cxnLst>
              <a:cxn ang="0">
                <a:pos x="T0" y="T1"/>
              </a:cxn>
              <a:cxn ang="0">
                <a:pos x="T2" y="T3"/>
              </a:cxn>
              <a:cxn ang="0">
                <a:pos x="T4" y="T5"/>
              </a:cxn>
              <a:cxn ang="0">
                <a:pos x="T6" y="T7"/>
              </a:cxn>
              <a:cxn ang="0">
                <a:pos x="T8" y="T9"/>
              </a:cxn>
              <a:cxn ang="0">
                <a:pos x="T10" y="T11"/>
              </a:cxn>
            </a:cxnLst>
            <a:rect l="0" t="0" r="r" b="b"/>
            <a:pathLst>
              <a:path w="70" h="90">
                <a:moveTo>
                  <a:pt x="70" y="0"/>
                </a:moveTo>
                <a:cubicBezTo>
                  <a:pt x="70" y="40"/>
                  <a:pt x="70" y="40"/>
                  <a:pt x="70" y="40"/>
                </a:cubicBezTo>
                <a:cubicBezTo>
                  <a:pt x="70" y="60"/>
                  <a:pt x="57" y="82"/>
                  <a:pt x="35" y="90"/>
                </a:cubicBezTo>
                <a:cubicBezTo>
                  <a:pt x="13" y="82"/>
                  <a:pt x="0" y="60"/>
                  <a:pt x="0" y="40"/>
                </a:cubicBezTo>
                <a:cubicBezTo>
                  <a:pt x="0" y="0"/>
                  <a:pt x="0" y="0"/>
                  <a:pt x="0" y="0"/>
                </a:cubicBezTo>
                <a:cubicBezTo>
                  <a:pt x="70" y="0"/>
                  <a:pt x="70" y="0"/>
                  <a:pt x="70" y="0"/>
                </a:cubicBezTo>
                <a:close/>
              </a:path>
            </a:pathLst>
          </a:custGeom>
          <a:solidFill>
            <a:srgbClr val="F212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2" name="Freeform 10"/>
          <p:cNvSpPr>
            <a:spLocks/>
          </p:cNvSpPr>
          <p:nvPr userDrawn="1"/>
        </p:nvSpPr>
        <p:spPr bwMode="auto">
          <a:xfrm>
            <a:off x="10476885" y="405826"/>
            <a:ext cx="186192" cy="245272"/>
          </a:xfrm>
          <a:custGeom>
            <a:avLst/>
            <a:gdLst>
              <a:gd name="T0" fmla="*/ 0 w 104"/>
              <a:gd name="T1" fmla="*/ 69 h 137"/>
              <a:gd name="T2" fmla="*/ 52 w 104"/>
              <a:gd name="T3" fmla="*/ 0 h 137"/>
              <a:gd name="T4" fmla="*/ 104 w 104"/>
              <a:gd name="T5" fmla="*/ 69 h 137"/>
              <a:gd name="T6" fmla="*/ 52 w 104"/>
              <a:gd name="T7" fmla="*/ 137 h 137"/>
              <a:gd name="T8" fmla="*/ 0 w 104"/>
              <a:gd name="T9" fmla="*/ 69 h 137"/>
              <a:gd name="T10" fmla="*/ 0 w 104"/>
              <a:gd name="T11" fmla="*/ 69 h 137"/>
            </a:gdLst>
            <a:ahLst/>
            <a:cxnLst>
              <a:cxn ang="0">
                <a:pos x="T0" y="T1"/>
              </a:cxn>
              <a:cxn ang="0">
                <a:pos x="T2" y="T3"/>
              </a:cxn>
              <a:cxn ang="0">
                <a:pos x="T4" y="T5"/>
              </a:cxn>
              <a:cxn ang="0">
                <a:pos x="T6" y="T7"/>
              </a:cxn>
              <a:cxn ang="0">
                <a:pos x="T8" y="T9"/>
              </a:cxn>
              <a:cxn ang="0">
                <a:pos x="T10" y="T11"/>
              </a:cxn>
            </a:cxnLst>
            <a:rect l="0" t="0" r="r" b="b"/>
            <a:pathLst>
              <a:path w="104" h="137">
                <a:moveTo>
                  <a:pt x="0" y="69"/>
                </a:moveTo>
                <a:lnTo>
                  <a:pt x="52" y="0"/>
                </a:lnTo>
                <a:lnTo>
                  <a:pt x="104" y="69"/>
                </a:lnTo>
                <a:lnTo>
                  <a:pt x="52" y="137"/>
                </a:lnTo>
                <a:lnTo>
                  <a:pt x="0" y="69"/>
                </a:lnTo>
                <a:lnTo>
                  <a:pt x="0" y="6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13" name="Freeform 11"/>
          <p:cNvSpPr>
            <a:spLocks/>
          </p:cNvSpPr>
          <p:nvPr userDrawn="1"/>
        </p:nvSpPr>
        <p:spPr bwMode="auto">
          <a:xfrm>
            <a:off x="10503739" y="455954"/>
            <a:ext cx="134273" cy="161128"/>
          </a:xfrm>
          <a:custGeom>
            <a:avLst/>
            <a:gdLst>
              <a:gd name="T0" fmla="*/ 14 w 32"/>
              <a:gd name="T1" fmla="*/ 21 h 38"/>
              <a:gd name="T2" fmla="*/ 16 w 32"/>
              <a:gd name="T3" fmla="*/ 38 h 38"/>
              <a:gd name="T4" fmla="*/ 16 w 32"/>
              <a:gd name="T5" fmla="*/ 38 h 38"/>
              <a:gd name="T6" fmla="*/ 16 w 32"/>
              <a:gd name="T7" fmla="*/ 38 h 38"/>
              <a:gd name="T8" fmla="*/ 18 w 32"/>
              <a:gd name="T9" fmla="*/ 21 h 38"/>
              <a:gd name="T10" fmla="*/ 18 w 32"/>
              <a:gd name="T11" fmla="*/ 19 h 38"/>
              <a:gd name="T12" fmla="*/ 25 w 32"/>
              <a:gd name="T13" fmla="*/ 19 h 38"/>
              <a:gd name="T14" fmla="*/ 25 w 32"/>
              <a:gd name="T15" fmla="*/ 20 h 38"/>
              <a:gd name="T16" fmla="*/ 27 w 32"/>
              <a:gd name="T17" fmla="*/ 22 h 38"/>
              <a:gd name="T18" fmla="*/ 29 w 32"/>
              <a:gd name="T19" fmla="*/ 20 h 38"/>
              <a:gd name="T20" fmla="*/ 29 w 32"/>
              <a:gd name="T21" fmla="*/ 19 h 38"/>
              <a:gd name="T22" fmla="*/ 29 w 32"/>
              <a:gd name="T23" fmla="*/ 19 h 38"/>
              <a:gd name="T24" fmla="*/ 32 w 32"/>
              <a:gd name="T25" fmla="*/ 17 h 38"/>
              <a:gd name="T26" fmla="*/ 29 w 32"/>
              <a:gd name="T27" fmla="*/ 15 h 38"/>
              <a:gd name="T28" fmla="*/ 29 w 32"/>
              <a:gd name="T29" fmla="*/ 15 h 38"/>
              <a:gd name="T30" fmla="*/ 29 w 32"/>
              <a:gd name="T31" fmla="*/ 14 h 38"/>
              <a:gd name="T32" fmla="*/ 27 w 32"/>
              <a:gd name="T33" fmla="*/ 12 h 38"/>
              <a:gd name="T34" fmla="*/ 25 w 32"/>
              <a:gd name="T35" fmla="*/ 14 h 38"/>
              <a:gd name="T36" fmla="*/ 25 w 32"/>
              <a:gd name="T37" fmla="*/ 15 h 38"/>
              <a:gd name="T38" fmla="*/ 18 w 32"/>
              <a:gd name="T39" fmla="*/ 15 h 38"/>
              <a:gd name="T40" fmla="*/ 18 w 32"/>
              <a:gd name="T41" fmla="*/ 7 h 38"/>
              <a:gd name="T42" fmla="*/ 19 w 32"/>
              <a:gd name="T43" fmla="*/ 7 h 38"/>
              <a:gd name="T44" fmla="*/ 21 w 32"/>
              <a:gd name="T45" fmla="*/ 5 h 38"/>
              <a:gd name="T46" fmla="*/ 19 w 32"/>
              <a:gd name="T47" fmla="*/ 3 h 38"/>
              <a:gd name="T48" fmla="*/ 18 w 32"/>
              <a:gd name="T49" fmla="*/ 3 h 38"/>
              <a:gd name="T50" fmla="*/ 18 w 32"/>
              <a:gd name="T51" fmla="*/ 3 h 38"/>
              <a:gd name="T52" fmla="*/ 16 w 32"/>
              <a:gd name="T53" fmla="*/ 0 h 38"/>
              <a:gd name="T54" fmla="*/ 14 w 32"/>
              <a:gd name="T55" fmla="*/ 3 h 38"/>
              <a:gd name="T56" fmla="*/ 14 w 32"/>
              <a:gd name="T57" fmla="*/ 3 h 38"/>
              <a:gd name="T58" fmla="*/ 14 w 32"/>
              <a:gd name="T59" fmla="*/ 3 h 38"/>
              <a:gd name="T60" fmla="*/ 11 w 32"/>
              <a:gd name="T61" fmla="*/ 5 h 38"/>
              <a:gd name="T62" fmla="*/ 14 w 32"/>
              <a:gd name="T63" fmla="*/ 7 h 38"/>
              <a:gd name="T64" fmla="*/ 14 w 32"/>
              <a:gd name="T65" fmla="*/ 7 h 38"/>
              <a:gd name="T66" fmla="*/ 14 w 32"/>
              <a:gd name="T67" fmla="*/ 15 h 38"/>
              <a:gd name="T68" fmla="*/ 14 w 32"/>
              <a:gd name="T69" fmla="*/ 15 h 38"/>
              <a:gd name="T70" fmla="*/ 7 w 32"/>
              <a:gd name="T71" fmla="*/ 15 h 38"/>
              <a:gd name="T72" fmla="*/ 7 w 32"/>
              <a:gd name="T73" fmla="*/ 14 h 38"/>
              <a:gd name="T74" fmla="*/ 5 w 32"/>
              <a:gd name="T75" fmla="*/ 12 h 38"/>
              <a:gd name="T76" fmla="*/ 3 w 32"/>
              <a:gd name="T77" fmla="*/ 14 h 38"/>
              <a:gd name="T78" fmla="*/ 3 w 32"/>
              <a:gd name="T79" fmla="*/ 15 h 38"/>
              <a:gd name="T80" fmla="*/ 3 w 32"/>
              <a:gd name="T81" fmla="*/ 15 h 38"/>
              <a:gd name="T82" fmla="*/ 0 w 32"/>
              <a:gd name="T83" fmla="*/ 17 h 38"/>
              <a:gd name="T84" fmla="*/ 3 w 32"/>
              <a:gd name="T85" fmla="*/ 19 h 38"/>
              <a:gd name="T86" fmla="*/ 3 w 32"/>
              <a:gd name="T87" fmla="*/ 19 h 38"/>
              <a:gd name="T88" fmla="*/ 3 w 32"/>
              <a:gd name="T89" fmla="*/ 20 h 38"/>
              <a:gd name="T90" fmla="*/ 5 w 32"/>
              <a:gd name="T91" fmla="*/ 22 h 38"/>
              <a:gd name="T92" fmla="*/ 7 w 32"/>
              <a:gd name="T93" fmla="*/ 20 h 38"/>
              <a:gd name="T94" fmla="*/ 7 w 32"/>
              <a:gd name="T95" fmla="*/ 19 h 38"/>
              <a:gd name="T96" fmla="*/ 14 w 32"/>
              <a:gd name="T97" fmla="*/ 19 h 38"/>
              <a:gd name="T98" fmla="*/ 14 w 32"/>
              <a:gd name="T9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 h="38">
                <a:moveTo>
                  <a:pt x="14" y="21"/>
                </a:moveTo>
                <a:cubicBezTo>
                  <a:pt x="14" y="28"/>
                  <a:pt x="16" y="37"/>
                  <a:pt x="16" y="38"/>
                </a:cubicBezTo>
                <a:cubicBezTo>
                  <a:pt x="16" y="38"/>
                  <a:pt x="16" y="38"/>
                  <a:pt x="16" y="38"/>
                </a:cubicBezTo>
                <a:cubicBezTo>
                  <a:pt x="16" y="38"/>
                  <a:pt x="16" y="38"/>
                  <a:pt x="16" y="38"/>
                </a:cubicBezTo>
                <a:cubicBezTo>
                  <a:pt x="16" y="37"/>
                  <a:pt x="18" y="28"/>
                  <a:pt x="18" y="21"/>
                </a:cubicBezTo>
                <a:cubicBezTo>
                  <a:pt x="18" y="19"/>
                  <a:pt x="18" y="19"/>
                  <a:pt x="18" y="19"/>
                </a:cubicBezTo>
                <a:cubicBezTo>
                  <a:pt x="25" y="19"/>
                  <a:pt x="25" y="19"/>
                  <a:pt x="25" y="19"/>
                </a:cubicBezTo>
                <a:cubicBezTo>
                  <a:pt x="25" y="20"/>
                  <a:pt x="25" y="20"/>
                  <a:pt x="25" y="20"/>
                </a:cubicBezTo>
                <a:cubicBezTo>
                  <a:pt x="25" y="21"/>
                  <a:pt x="26" y="22"/>
                  <a:pt x="27" y="22"/>
                </a:cubicBezTo>
                <a:cubicBezTo>
                  <a:pt x="28" y="22"/>
                  <a:pt x="29" y="21"/>
                  <a:pt x="29" y="20"/>
                </a:cubicBezTo>
                <a:cubicBezTo>
                  <a:pt x="29" y="19"/>
                  <a:pt x="29" y="19"/>
                  <a:pt x="29" y="19"/>
                </a:cubicBezTo>
                <a:cubicBezTo>
                  <a:pt x="29" y="19"/>
                  <a:pt x="29" y="19"/>
                  <a:pt x="29" y="19"/>
                </a:cubicBezTo>
                <a:cubicBezTo>
                  <a:pt x="30" y="19"/>
                  <a:pt x="32" y="18"/>
                  <a:pt x="32" y="17"/>
                </a:cubicBezTo>
                <a:cubicBezTo>
                  <a:pt x="32" y="16"/>
                  <a:pt x="30" y="15"/>
                  <a:pt x="29" y="15"/>
                </a:cubicBezTo>
                <a:cubicBezTo>
                  <a:pt x="29" y="15"/>
                  <a:pt x="29" y="15"/>
                  <a:pt x="29" y="15"/>
                </a:cubicBezTo>
                <a:cubicBezTo>
                  <a:pt x="29" y="14"/>
                  <a:pt x="29" y="14"/>
                  <a:pt x="29" y="14"/>
                </a:cubicBezTo>
                <a:cubicBezTo>
                  <a:pt x="29" y="13"/>
                  <a:pt x="28" y="12"/>
                  <a:pt x="27" y="12"/>
                </a:cubicBezTo>
                <a:cubicBezTo>
                  <a:pt x="26" y="12"/>
                  <a:pt x="25" y="13"/>
                  <a:pt x="25" y="14"/>
                </a:cubicBezTo>
                <a:cubicBezTo>
                  <a:pt x="25" y="15"/>
                  <a:pt x="25" y="15"/>
                  <a:pt x="25" y="15"/>
                </a:cubicBezTo>
                <a:cubicBezTo>
                  <a:pt x="18" y="15"/>
                  <a:pt x="18" y="15"/>
                  <a:pt x="18" y="15"/>
                </a:cubicBezTo>
                <a:cubicBezTo>
                  <a:pt x="18" y="7"/>
                  <a:pt x="18" y="7"/>
                  <a:pt x="18" y="7"/>
                </a:cubicBezTo>
                <a:cubicBezTo>
                  <a:pt x="19" y="7"/>
                  <a:pt x="19" y="7"/>
                  <a:pt x="19" y="7"/>
                </a:cubicBezTo>
                <a:cubicBezTo>
                  <a:pt x="20" y="7"/>
                  <a:pt x="21" y="6"/>
                  <a:pt x="21" y="5"/>
                </a:cubicBezTo>
                <a:cubicBezTo>
                  <a:pt x="21" y="4"/>
                  <a:pt x="20" y="3"/>
                  <a:pt x="19" y="3"/>
                </a:cubicBezTo>
                <a:cubicBezTo>
                  <a:pt x="18" y="3"/>
                  <a:pt x="18" y="3"/>
                  <a:pt x="18" y="3"/>
                </a:cubicBezTo>
                <a:cubicBezTo>
                  <a:pt x="18" y="3"/>
                  <a:pt x="18" y="3"/>
                  <a:pt x="18" y="3"/>
                </a:cubicBezTo>
                <a:cubicBezTo>
                  <a:pt x="18" y="2"/>
                  <a:pt x="17" y="0"/>
                  <a:pt x="16" y="0"/>
                </a:cubicBezTo>
                <a:cubicBezTo>
                  <a:pt x="15" y="0"/>
                  <a:pt x="14" y="2"/>
                  <a:pt x="14" y="3"/>
                </a:cubicBezTo>
                <a:cubicBezTo>
                  <a:pt x="14" y="3"/>
                  <a:pt x="14" y="3"/>
                  <a:pt x="14" y="3"/>
                </a:cubicBezTo>
                <a:cubicBezTo>
                  <a:pt x="14" y="3"/>
                  <a:pt x="14" y="3"/>
                  <a:pt x="14" y="3"/>
                </a:cubicBezTo>
                <a:cubicBezTo>
                  <a:pt x="12" y="3"/>
                  <a:pt x="11" y="4"/>
                  <a:pt x="11" y="5"/>
                </a:cubicBezTo>
                <a:cubicBezTo>
                  <a:pt x="11" y="6"/>
                  <a:pt x="12" y="7"/>
                  <a:pt x="14" y="7"/>
                </a:cubicBezTo>
                <a:cubicBezTo>
                  <a:pt x="14" y="7"/>
                  <a:pt x="14" y="7"/>
                  <a:pt x="14" y="7"/>
                </a:cubicBezTo>
                <a:cubicBezTo>
                  <a:pt x="14" y="15"/>
                  <a:pt x="14" y="15"/>
                  <a:pt x="14" y="15"/>
                </a:cubicBezTo>
                <a:cubicBezTo>
                  <a:pt x="14" y="15"/>
                  <a:pt x="14" y="15"/>
                  <a:pt x="14" y="15"/>
                </a:cubicBezTo>
                <a:cubicBezTo>
                  <a:pt x="7" y="15"/>
                  <a:pt x="7" y="15"/>
                  <a:pt x="7" y="15"/>
                </a:cubicBezTo>
                <a:cubicBezTo>
                  <a:pt x="7" y="14"/>
                  <a:pt x="7" y="14"/>
                  <a:pt x="7" y="14"/>
                </a:cubicBezTo>
                <a:cubicBezTo>
                  <a:pt x="7" y="13"/>
                  <a:pt x="7" y="12"/>
                  <a:pt x="5" y="12"/>
                </a:cubicBezTo>
                <a:cubicBezTo>
                  <a:pt x="4" y="12"/>
                  <a:pt x="3" y="13"/>
                  <a:pt x="3" y="14"/>
                </a:cubicBezTo>
                <a:cubicBezTo>
                  <a:pt x="3" y="15"/>
                  <a:pt x="3" y="15"/>
                  <a:pt x="3" y="15"/>
                </a:cubicBezTo>
                <a:cubicBezTo>
                  <a:pt x="3" y="15"/>
                  <a:pt x="3" y="15"/>
                  <a:pt x="3" y="15"/>
                </a:cubicBezTo>
                <a:cubicBezTo>
                  <a:pt x="2" y="15"/>
                  <a:pt x="0" y="16"/>
                  <a:pt x="0" y="17"/>
                </a:cubicBezTo>
                <a:cubicBezTo>
                  <a:pt x="0" y="18"/>
                  <a:pt x="2" y="19"/>
                  <a:pt x="3" y="19"/>
                </a:cubicBezTo>
                <a:cubicBezTo>
                  <a:pt x="3" y="19"/>
                  <a:pt x="3" y="19"/>
                  <a:pt x="3" y="19"/>
                </a:cubicBezTo>
                <a:cubicBezTo>
                  <a:pt x="3" y="20"/>
                  <a:pt x="3" y="20"/>
                  <a:pt x="3" y="20"/>
                </a:cubicBezTo>
                <a:cubicBezTo>
                  <a:pt x="3" y="21"/>
                  <a:pt x="4" y="22"/>
                  <a:pt x="5" y="22"/>
                </a:cubicBezTo>
                <a:cubicBezTo>
                  <a:pt x="7" y="22"/>
                  <a:pt x="7" y="21"/>
                  <a:pt x="7" y="20"/>
                </a:cubicBezTo>
                <a:cubicBezTo>
                  <a:pt x="7" y="19"/>
                  <a:pt x="7" y="19"/>
                  <a:pt x="7" y="19"/>
                </a:cubicBezTo>
                <a:cubicBezTo>
                  <a:pt x="14" y="19"/>
                  <a:pt x="14" y="19"/>
                  <a:pt x="14" y="19"/>
                </a:cubicBezTo>
                <a:cubicBezTo>
                  <a:pt x="14" y="21"/>
                  <a:pt x="14" y="21"/>
                  <a:pt x="14" y="21"/>
                </a:cubicBezTo>
                <a:close/>
              </a:path>
            </a:pathLst>
          </a:custGeom>
          <a:solidFill>
            <a:srgbClr val="F212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1" name="Freeform 39"/>
          <p:cNvSpPr>
            <a:spLocks/>
          </p:cNvSpPr>
          <p:nvPr userDrawn="1"/>
        </p:nvSpPr>
        <p:spPr bwMode="auto">
          <a:xfrm>
            <a:off x="11534957" y="359278"/>
            <a:ext cx="297191" cy="377755"/>
          </a:xfrm>
          <a:custGeom>
            <a:avLst/>
            <a:gdLst>
              <a:gd name="T0" fmla="*/ 70 w 70"/>
              <a:gd name="T1" fmla="*/ 0 h 89"/>
              <a:gd name="T2" fmla="*/ 70 w 70"/>
              <a:gd name="T3" fmla="*/ 55 h 89"/>
              <a:gd name="T4" fmla="*/ 37 w 70"/>
              <a:gd name="T5" fmla="*/ 89 h 89"/>
              <a:gd name="T6" fmla="*/ 0 w 70"/>
              <a:gd name="T7" fmla="*/ 55 h 89"/>
              <a:gd name="T8" fmla="*/ 0 w 70"/>
              <a:gd name="T9" fmla="*/ 0 h 89"/>
              <a:gd name="T10" fmla="*/ 16 w 70"/>
              <a:gd name="T11" fmla="*/ 0 h 89"/>
              <a:gd name="T12" fmla="*/ 16 w 70"/>
              <a:gd name="T13" fmla="*/ 56 h 89"/>
              <a:gd name="T14" fmla="*/ 38 w 70"/>
              <a:gd name="T15" fmla="*/ 81 h 89"/>
              <a:gd name="T16" fmla="*/ 60 w 70"/>
              <a:gd name="T17" fmla="*/ 56 h 89"/>
              <a:gd name="T18" fmla="*/ 60 w 70"/>
              <a:gd name="T19" fmla="*/ 0 h 89"/>
              <a:gd name="T20" fmla="*/ 70 w 70"/>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89">
                <a:moveTo>
                  <a:pt x="70" y="0"/>
                </a:moveTo>
                <a:cubicBezTo>
                  <a:pt x="70" y="55"/>
                  <a:pt x="70" y="55"/>
                  <a:pt x="70" y="55"/>
                </a:cubicBezTo>
                <a:cubicBezTo>
                  <a:pt x="70" y="84"/>
                  <a:pt x="47" y="89"/>
                  <a:pt x="37" y="89"/>
                </a:cubicBezTo>
                <a:cubicBezTo>
                  <a:pt x="19" y="89"/>
                  <a:pt x="0" y="83"/>
                  <a:pt x="0" y="55"/>
                </a:cubicBezTo>
                <a:cubicBezTo>
                  <a:pt x="0" y="0"/>
                  <a:pt x="0" y="0"/>
                  <a:pt x="0" y="0"/>
                </a:cubicBezTo>
                <a:cubicBezTo>
                  <a:pt x="16" y="0"/>
                  <a:pt x="16" y="0"/>
                  <a:pt x="16" y="0"/>
                </a:cubicBezTo>
                <a:cubicBezTo>
                  <a:pt x="16" y="56"/>
                  <a:pt x="16" y="56"/>
                  <a:pt x="16" y="56"/>
                </a:cubicBezTo>
                <a:cubicBezTo>
                  <a:pt x="16" y="72"/>
                  <a:pt x="24" y="81"/>
                  <a:pt x="38" y="81"/>
                </a:cubicBezTo>
                <a:cubicBezTo>
                  <a:pt x="50" y="81"/>
                  <a:pt x="60" y="73"/>
                  <a:pt x="60" y="56"/>
                </a:cubicBezTo>
                <a:cubicBezTo>
                  <a:pt x="60" y="0"/>
                  <a:pt x="60" y="0"/>
                  <a:pt x="60" y="0"/>
                </a:cubicBezTo>
                <a:cubicBezTo>
                  <a:pt x="70" y="0"/>
                  <a:pt x="70" y="0"/>
                  <a:pt x="70" y="0"/>
                </a:cubicBezTo>
                <a:close/>
              </a:path>
            </a:pathLst>
          </a:custGeom>
          <a:solidFill>
            <a:srgbClr val="3D0F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2" name="Freeform 40"/>
          <p:cNvSpPr>
            <a:spLocks/>
          </p:cNvSpPr>
          <p:nvPr userDrawn="1"/>
        </p:nvSpPr>
        <p:spPr bwMode="auto">
          <a:xfrm>
            <a:off x="11133928" y="355697"/>
            <a:ext cx="347320" cy="381336"/>
          </a:xfrm>
          <a:custGeom>
            <a:avLst/>
            <a:gdLst>
              <a:gd name="T0" fmla="*/ 47 w 82"/>
              <a:gd name="T1" fmla="*/ 90 h 90"/>
              <a:gd name="T2" fmla="*/ 0 w 82"/>
              <a:gd name="T3" fmla="*/ 46 h 90"/>
              <a:gd name="T4" fmla="*/ 49 w 82"/>
              <a:gd name="T5" fmla="*/ 0 h 90"/>
              <a:gd name="T6" fmla="*/ 75 w 82"/>
              <a:gd name="T7" fmla="*/ 10 h 90"/>
              <a:gd name="T8" fmla="*/ 82 w 82"/>
              <a:gd name="T9" fmla="*/ 21 h 90"/>
              <a:gd name="T10" fmla="*/ 73 w 82"/>
              <a:gd name="T11" fmla="*/ 30 h 90"/>
              <a:gd name="T12" fmla="*/ 64 w 82"/>
              <a:gd name="T13" fmla="*/ 21 h 90"/>
              <a:gd name="T14" fmla="*/ 67 w 82"/>
              <a:gd name="T15" fmla="*/ 15 h 90"/>
              <a:gd name="T16" fmla="*/ 49 w 82"/>
              <a:gd name="T17" fmla="*/ 8 h 90"/>
              <a:gd name="T18" fmla="*/ 16 w 82"/>
              <a:gd name="T19" fmla="*/ 45 h 90"/>
              <a:gd name="T20" fmla="*/ 51 w 82"/>
              <a:gd name="T21" fmla="*/ 83 h 90"/>
              <a:gd name="T22" fmla="*/ 79 w 82"/>
              <a:gd name="T23" fmla="*/ 72 h 90"/>
              <a:gd name="T24" fmla="*/ 82 w 82"/>
              <a:gd name="T25" fmla="*/ 76 h 90"/>
              <a:gd name="T26" fmla="*/ 47 w 82"/>
              <a:gd name="T2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0">
                <a:moveTo>
                  <a:pt x="47" y="90"/>
                </a:moveTo>
                <a:cubicBezTo>
                  <a:pt x="18" y="90"/>
                  <a:pt x="0" y="70"/>
                  <a:pt x="0" y="46"/>
                </a:cubicBezTo>
                <a:cubicBezTo>
                  <a:pt x="0" y="22"/>
                  <a:pt x="19" y="0"/>
                  <a:pt x="49" y="0"/>
                </a:cubicBezTo>
                <a:cubicBezTo>
                  <a:pt x="57" y="0"/>
                  <a:pt x="68" y="3"/>
                  <a:pt x="75" y="10"/>
                </a:cubicBezTo>
                <a:cubicBezTo>
                  <a:pt x="79" y="13"/>
                  <a:pt x="82" y="17"/>
                  <a:pt x="82" y="21"/>
                </a:cubicBezTo>
                <a:cubicBezTo>
                  <a:pt x="82" y="26"/>
                  <a:pt x="78" y="30"/>
                  <a:pt x="73" y="30"/>
                </a:cubicBezTo>
                <a:cubicBezTo>
                  <a:pt x="68" y="30"/>
                  <a:pt x="64" y="26"/>
                  <a:pt x="64" y="21"/>
                </a:cubicBezTo>
                <a:cubicBezTo>
                  <a:pt x="64" y="19"/>
                  <a:pt x="65" y="17"/>
                  <a:pt x="67" y="15"/>
                </a:cubicBezTo>
                <a:cubicBezTo>
                  <a:pt x="63" y="10"/>
                  <a:pt x="55" y="8"/>
                  <a:pt x="49" y="8"/>
                </a:cubicBezTo>
                <a:cubicBezTo>
                  <a:pt x="28" y="8"/>
                  <a:pt x="16" y="27"/>
                  <a:pt x="16" y="45"/>
                </a:cubicBezTo>
                <a:cubicBezTo>
                  <a:pt x="16" y="65"/>
                  <a:pt x="30" y="83"/>
                  <a:pt x="51" y="83"/>
                </a:cubicBezTo>
                <a:cubicBezTo>
                  <a:pt x="61" y="83"/>
                  <a:pt x="70" y="78"/>
                  <a:pt x="79" y="72"/>
                </a:cubicBezTo>
                <a:cubicBezTo>
                  <a:pt x="82" y="76"/>
                  <a:pt x="82" y="76"/>
                  <a:pt x="82" y="76"/>
                </a:cubicBezTo>
                <a:cubicBezTo>
                  <a:pt x="73" y="86"/>
                  <a:pt x="59" y="90"/>
                  <a:pt x="47" y="90"/>
                </a:cubicBezTo>
                <a:close/>
              </a:path>
            </a:pathLst>
          </a:custGeom>
          <a:solidFill>
            <a:srgbClr val="3D0F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3" name="Freeform 41"/>
          <p:cNvSpPr>
            <a:spLocks noEditPoints="1"/>
          </p:cNvSpPr>
          <p:nvPr userDrawn="1"/>
        </p:nvSpPr>
        <p:spPr bwMode="auto">
          <a:xfrm>
            <a:off x="10790189" y="359278"/>
            <a:ext cx="338368" cy="372384"/>
          </a:xfrm>
          <a:custGeom>
            <a:avLst/>
            <a:gdLst>
              <a:gd name="T0" fmla="*/ 149 w 189"/>
              <a:gd name="T1" fmla="*/ 206 h 208"/>
              <a:gd name="T2" fmla="*/ 189 w 189"/>
              <a:gd name="T3" fmla="*/ 206 h 208"/>
              <a:gd name="T4" fmla="*/ 109 w 189"/>
              <a:gd name="T5" fmla="*/ 0 h 208"/>
              <a:gd name="T6" fmla="*/ 78 w 189"/>
              <a:gd name="T7" fmla="*/ 0 h 208"/>
              <a:gd name="T8" fmla="*/ 0 w 189"/>
              <a:gd name="T9" fmla="*/ 208 h 208"/>
              <a:gd name="T10" fmla="*/ 22 w 189"/>
              <a:gd name="T11" fmla="*/ 208 h 208"/>
              <a:gd name="T12" fmla="*/ 43 w 189"/>
              <a:gd name="T13" fmla="*/ 147 h 208"/>
              <a:gd name="T14" fmla="*/ 128 w 189"/>
              <a:gd name="T15" fmla="*/ 147 h 208"/>
              <a:gd name="T16" fmla="*/ 149 w 189"/>
              <a:gd name="T17" fmla="*/ 206 h 208"/>
              <a:gd name="T18" fmla="*/ 149 w 189"/>
              <a:gd name="T19" fmla="*/ 206 h 208"/>
              <a:gd name="T20" fmla="*/ 50 w 189"/>
              <a:gd name="T21" fmla="*/ 130 h 208"/>
              <a:gd name="T22" fmla="*/ 85 w 189"/>
              <a:gd name="T23" fmla="*/ 33 h 208"/>
              <a:gd name="T24" fmla="*/ 121 w 189"/>
              <a:gd name="T25" fmla="*/ 130 h 208"/>
              <a:gd name="T26" fmla="*/ 50 w 189"/>
              <a:gd name="T27" fmla="*/ 130 h 208"/>
              <a:gd name="T28" fmla="*/ 50 w 189"/>
              <a:gd name="T29" fmla="*/ 13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208">
                <a:moveTo>
                  <a:pt x="149" y="206"/>
                </a:moveTo>
                <a:lnTo>
                  <a:pt x="189" y="206"/>
                </a:lnTo>
                <a:lnTo>
                  <a:pt x="109" y="0"/>
                </a:lnTo>
                <a:lnTo>
                  <a:pt x="78" y="0"/>
                </a:lnTo>
                <a:lnTo>
                  <a:pt x="0" y="208"/>
                </a:lnTo>
                <a:lnTo>
                  <a:pt x="22" y="208"/>
                </a:lnTo>
                <a:lnTo>
                  <a:pt x="43" y="147"/>
                </a:lnTo>
                <a:lnTo>
                  <a:pt x="128" y="147"/>
                </a:lnTo>
                <a:lnTo>
                  <a:pt x="149" y="206"/>
                </a:lnTo>
                <a:lnTo>
                  <a:pt x="149" y="206"/>
                </a:lnTo>
                <a:close/>
                <a:moveTo>
                  <a:pt x="50" y="130"/>
                </a:moveTo>
                <a:lnTo>
                  <a:pt x="85" y="33"/>
                </a:lnTo>
                <a:lnTo>
                  <a:pt x="121" y="130"/>
                </a:lnTo>
                <a:lnTo>
                  <a:pt x="50" y="130"/>
                </a:lnTo>
                <a:lnTo>
                  <a:pt x="50" y="130"/>
                </a:lnTo>
                <a:close/>
              </a:path>
            </a:pathLst>
          </a:custGeom>
          <a:solidFill>
            <a:srgbClr val="3D0F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2" name="Rectangle 1"/>
          <p:cNvSpPr/>
          <p:nvPr userDrawn="1"/>
        </p:nvSpPr>
        <p:spPr>
          <a:xfrm>
            <a:off x="8092" y="-12822"/>
            <a:ext cx="11919568" cy="943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userDrawn="1"/>
        </p:nvSpPr>
        <p:spPr>
          <a:xfrm>
            <a:off x="5761528" y="6229968"/>
            <a:ext cx="6422379" cy="623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Slide Number Placeholder 5">
            <a:extLst>
              <a:ext uri="{FF2B5EF4-FFF2-40B4-BE49-F238E27FC236}">
                <a16:creationId xmlns:a16="http://schemas.microsoft.com/office/drawing/2014/main" id="{50431FCE-0ECF-3943-B56C-6D080EE9BA40}"/>
              </a:ext>
            </a:extLst>
          </p:cNvPr>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21" name="Footer Placeholder 4">
            <a:extLst>
              <a:ext uri="{FF2B5EF4-FFF2-40B4-BE49-F238E27FC236}">
                <a16:creationId xmlns:a16="http://schemas.microsoft.com/office/drawing/2014/main" id="{A33E20FD-BA3C-CB4E-B1BE-AEEA806CAD5D}"/>
              </a:ext>
            </a:extLst>
          </p:cNvPr>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
        <p:nvSpPr>
          <p:cNvPr id="17" name="Text Placeholder 49">
            <a:extLst>
              <a:ext uri="{FF2B5EF4-FFF2-40B4-BE49-F238E27FC236}">
                <a16:creationId xmlns:a16="http://schemas.microsoft.com/office/drawing/2014/main" id="{BC4C2C37-F42F-7449-B976-C30000CC14E4}"/>
              </a:ext>
            </a:extLst>
          </p:cNvPr>
          <p:cNvSpPr>
            <a:spLocks noGrp="1"/>
          </p:cNvSpPr>
          <p:nvPr>
            <p:ph type="body" sz="quarter" idx="15" hasCustomPrompt="1"/>
          </p:nvPr>
        </p:nvSpPr>
        <p:spPr>
          <a:xfrm>
            <a:off x="587829" y="1828800"/>
            <a:ext cx="11219858" cy="3959181"/>
          </a:xfrm>
        </p:spPr>
        <p:txBody>
          <a:bodyPr>
            <a:noAutofit/>
          </a:bodyPr>
          <a:lstStyle>
            <a:lvl1pPr marL="0" indent="0">
              <a:buNone/>
              <a:defRPr sz="1900">
                <a:solidFill>
                  <a:srgbClr val="3D3935"/>
                </a:solidFill>
                <a:latin typeface="Arial" panose="020B0604020202020204" pitchFamily="34" charset="0"/>
                <a:cs typeface="Arial" panose="020B0604020202020204" pitchFamily="34" charset="0"/>
              </a:defRPr>
            </a:lvl1pPr>
          </a:lstStyle>
          <a:p>
            <a:pPr lvl="0"/>
            <a:r>
              <a:rPr lang="en-AU"/>
              <a:t>Body</a:t>
            </a:r>
          </a:p>
        </p:txBody>
      </p:sp>
      <p:sp>
        <p:nvSpPr>
          <p:cNvPr id="19" name="Title 1">
            <a:extLst>
              <a:ext uri="{FF2B5EF4-FFF2-40B4-BE49-F238E27FC236}">
                <a16:creationId xmlns:a16="http://schemas.microsoft.com/office/drawing/2014/main" id="{B7EFBED1-B310-464D-A67F-11754DF5E0E4}"/>
              </a:ext>
            </a:extLst>
          </p:cNvPr>
          <p:cNvSpPr>
            <a:spLocks noGrp="1"/>
          </p:cNvSpPr>
          <p:nvPr>
            <p:ph type="title" hasCustomPrompt="1"/>
          </p:nvPr>
        </p:nvSpPr>
        <p:spPr>
          <a:xfrm>
            <a:off x="595920" y="1101228"/>
            <a:ext cx="11211767" cy="493981"/>
          </a:xfrm>
        </p:spPr>
        <p:txBody>
          <a:bodyPr wrap="square">
            <a:noAutofit/>
          </a:bodyPr>
          <a:lstStyle>
            <a:lvl1pPr>
              <a:defRPr sz="2900" b="1">
                <a:solidFill>
                  <a:srgbClr val="3D3935"/>
                </a:solidFill>
                <a:latin typeface="Arial" panose="020B0604020202020204" pitchFamily="34" charset="0"/>
                <a:cs typeface="Arial" panose="020B0604020202020204" pitchFamily="34" charset="0"/>
              </a:defRPr>
            </a:lvl1pPr>
          </a:lstStyle>
          <a:p>
            <a:r>
              <a:rPr lang="en-US"/>
              <a:t>Heading</a:t>
            </a:r>
            <a:endParaRPr lang="en-AU"/>
          </a:p>
        </p:txBody>
      </p:sp>
    </p:spTree>
    <p:extLst>
      <p:ext uri="{BB962C8B-B14F-4D97-AF65-F5344CB8AC3E}">
        <p14:creationId xmlns:p14="http://schemas.microsoft.com/office/powerpoint/2010/main" val="769131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A38D17-1DE3-FC5D-5F2D-9E68CA637428}"/>
              </a:ext>
            </a:extLst>
          </p:cNvPr>
          <p:cNvSpPr txBox="1">
            <a:spLocks/>
          </p:cNvSpPr>
          <p:nvPr userDrawn="1"/>
        </p:nvSpPr>
        <p:spPr>
          <a:xfrm>
            <a:off x="392051" y="6445524"/>
            <a:ext cx="448128" cy="246221"/>
          </a:xfrm>
          <a:prstGeom prst="rect">
            <a:avLst/>
          </a:prstGeom>
        </p:spPr>
        <p:txBody>
          <a:bodyPr wrap="square" anchor="t">
            <a:spAutoFit/>
          </a:bodyPr>
          <a:lstStyle>
            <a:defPPr>
              <a:defRPr lang="en-US"/>
            </a:defPPr>
            <a:lvl1pPr marL="0" algn="l" defTabSz="914400" rtl="0" eaLnBrk="1" latinLnBrk="0" hangingPunct="1">
              <a:defRPr lang="en-AU" sz="1000" kern="1200" smtClean="0">
                <a:solidFill>
                  <a:srgbClr val="3D393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A89BA3-132D-40E1-AAB4-CDCD0A14C216}" type="slidenum">
              <a:rPr lang="en-AU" smtClean="0"/>
              <a:pPr/>
              <a:t>‹#›</a:t>
            </a:fld>
            <a:endParaRPr lang="en-AU"/>
          </a:p>
        </p:txBody>
      </p:sp>
      <p:sp>
        <p:nvSpPr>
          <p:cNvPr id="7" name="Footer Placeholder 4">
            <a:extLst>
              <a:ext uri="{FF2B5EF4-FFF2-40B4-BE49-F238E27FC236}">
                <a16:creationId xmlns:a16="http://schemas.microsoft.com/office/drawing/2014/main" id="{BC5852AA-BE4F-35F6-347C-69F48154C946}"/>
              </a:ext>
            </a:extLst>
          </p:cNvPr>
          <p:cNvSpPr txBox="1">
            <a:spLocks/>
          </p:cNvSpPr>
          <p:nvPr userDrawn="1"/>
        </p:nvSpPr>
        <p:spPr>
          <a:xfrm>
            <a:off x="583640" y="6445524"/>
            <a:ext cx="3086100" cy="246221"/>
          </a:xfrm>
          <a:prstGeom prst="rect">
            <a:avLst/>
          </a:prstGeom>
        </p:spPr>
        <p:txBody>
          <a:bodyPr wrap="square" anchor="t">
            <a:spAutoFit/>
          </a:bodyPr>
          <a:lstStyle>
            <a:defPPr>
              <a:defRPr lang="en-US"/>
            </a:defPPr>
            <a:lvl1pPr marL="0" algn="l" defTabSz="914400" rtl="0" eaLnBrk="1" latinLnBrk="0" hangingPunct="1">
              <a:defRPr lang="en-AU" sz="1000" kern="1200" smtClean="0">
                <a:solidFill>
                  <a:srgbClr val="3D3935"/>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CEI | Canvas Project | </a:t>
            </a:r>
          </a:p>
        </p:txBody>
      </p:sp>
    </p:spTree>
    <p:extLst>
      <p:ext uri="{BB962C8B-B14F-4D97-AF65-F5344CB8AC3E}">
        <p14:creationId xmlns:p14="http://schemas.microsoft.com/office/powerpoint/2010/main" val="1735803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80" name="Graphic 79">
            <a:extLst>
              <a:ext uri="{FF2B5EF4-FFF2-40B4-BE49-F238E27FC236}">
                <a16:creationId xmlns:a16="http://schemas.microsoft.com/office/drawing/2014/main" id="{4DD0272D-2660-E44E-BFD2-95D34CFA1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7780" y="346101"/>
            <a:ext cx="1431530" cy="514559"/>
          </a:xfrm>
          <a:prstGeom prst="rect">
            <a:avLst/>
          </a:prstGeom>
        </p:spPr>
      </p:pic>
      <p:sp>
        <p:nvSpPr>
          <p:cNvPr id="81" name="Title 1">
            <a:extLst>
              <a:ext uri="{FF2B5EF4-FFF2-40B4-BE49-F238E27FC236}">
                <a16:creationId xmlns:a16="http://schemas.microsoft.com/office/drawing/2014/main" id="{B8D42C8A-B951-344C-B3CD-13793D7AD84C}"/>
              </a:ext>
            </a:extLst>
          </p:cNvPr>
          <p:cNvSpPr>
            <a:spLocks noGrp="1"/>
          </p:cNvSpPr>
          <p:nvPr>
            <p:ph type="title" hasCustomPrompt="1"/>
          </p:nvPr>
        </p:nvSpPr>
        <p:spPr>
          <a:xfrm>
            <a:off x="7271012" y="1386211"/>
            <a:ext cx="4568298" cy="1948704"/>
          </a:xfrm>
        </p:spPr>
        <p:txBody>
          <a:bodyPr lIns="0" anchor="b">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82" name="Subtitle 2">
            <a:extLst>
              <a:ext uri="{FF2B5EF4-FFF2-40B4-BE49-F238E27FC236}">
                <a16:creationId xmlns:a16="http://schemas.microsoft.com/office/drawing/2014/main" id="{93590BAF-9A8E-144A-A413-C9EE3827DFA6}"/>
              </a:ext>
            </a:extLst>
          </p:cNvPr>
          <p:cNvSpPr>
            <a:spLocks noGrp="1"/>
          </p:cNvSpPr>
          <p:nvPr>
            <p:ph type="subTitle" idx="1" hasCustomPrompt="1"/>
          </p:nvPr>
        </p:nvSpPr>
        <p:spPr>
          <a:xfrm>
            <a:off x="7271012" y="3558754"/>
            <a:ext cx="4568298" cy="447675"/>
          </a:xfrm>
        </p:spPr>
        <p:txBody>
          <a:bodyPr lIns="0" anchor="t" anchorCtr="0">
            <a:noAutofit/>
          </a:bodyPr>
          <a:lstStyle>
            <a:lvl1pPr marL="0" indent="0" algn="l">
              <a:buNone/>
              <a:defRPr sz="1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a:t>
            </a:r>
          </a:p>
        </p:txBody>
      </p:sp>
      <p:sp>
        <p:nvSpPr>
          <p:cNvPr id="83" name="Text Placeholder 7">
            <a:extLst>
              <a:ext uri="{FF2B5EF4-FFF2-40B4-BE49-F238E27FC236}">
                <a16:creationId xmlns:a16="http://schemas.microsoft.com/office/drawing/2014/main" id="{1C5AE077-DABF-0D49-8A73-D6E020BF1643}"/>
              </a:ext>
            </a:extLst>
          </p:cNvPr>
          <p:cNvSpPr>
            <a:spLocks noGrp="1"/>
          </p:cNvSpPr>
          <p:nvPr>
            <p:ph type="body" sz="quarter" idx="10" hasCustomPrompt="1"/>
          </p:nvPr>
        </p:nvSpPr>
        <p:spPr>
          <a:xfrm>
            <a:off x="7271013" y="5316538"/>
            <a:ext cx="4568297" cy="294882"/>
          </a:xfrm>
        </p:spPr>
        <p:txBody>
          <a:bodyPr lIns="0">
            <a:noAutofit/>
          </a:bodyPr>
          <a:lstStyle>
            <a:lvl1pPr marL="0" indent="0">
              <a:buNone/>
              <a:defRPr sz="1200" b="1" baseline="0">
                <a:solidFill>
                  <a:schemeClr val="tx1"/>
                </a:solidFill>
                <a:latin typeface="Arial" panose="020B0604020202020204" pitchFamily="34" charset="0"/>
                <a:cs typeface="Arial" panose="020B0604020202020204" pitchFamily="34" charset="0"/>
              </a:defRPr>
            </a:lvl1pPr>
          </a:lstStyle>
          <a:p>
            <a:pPr lvl="0"/>
            <a:r>
              <a:rPr lang="en-AU"/>
              <a:t>Presenter Name</a:t>
            </a:r>
          </a:p>
        </p:txBody>
      </p:sp>
      <p:sp>
        <p:nvSpPr>
          <p:cNvPr id="84" name="Text Placeholder 7">
            <a:extLst>
              <a:ext uri="{FF2B5EF4-FFF2-40B4-BE49-F238E27FC236}">
                <a16:creationId xmlns:a16="http://schemas.microsoft.com/office/drawing/2014/main" id="{FB0A3A71-412C-454B-B57C-3A47AC462295}"/>
              </a:ext>
            </a:extLst>
          </p:cNvPr>
          <p:cNvSpPr>
            <a:spLocks noGrp="1"/>
          </p:cNvSpPr>
          <p:nvPr>
            <p:ph type="body" sz="quarter" idx="11" hasCustomPrompt="1"/>
          </p:nvPr>
        </p:nvSpPr>
        <p:spPr>
          <a:xfrm>
            <a:off x="7271013" y="5611421"/>
            <a:ext cx="4568297" cy="328773"/>
          </a:xfrm>
        </p:spPr>
        <p:txBody>
          <a:bodyPr lIns="0">
            <a:noAutofit/>
          </a:bodyPr>
          <a:lstStyle>
            <a:lvl1pPr marL="0" indent="0">
              <a:buNone/>
              <a:defRPr sz="1200" baseline="0">
                <a:solidFill>
                  <a:schemeClr val="tx1"/>
                </a:solidFill>
                <a:latin typeface="Arial" panose="020B0604020202020204" pitchFamily="34" charset="0"/>
                <a:cs typeface="Arial" panose="020B0604020202020204" pitchFamily="34" charset="0"/>
              </a:defRPr>
            </a:lvl1pPr>
          </a:lstStyle>
          <a:p>
            <a:pPr lvl="0"/>
            <a:r>
              <a:rPr lang="en-AU"/>
              <a:t>Date</a:t>
            </a:r>
          </a:p>
        </p:txBody>
      </p:sp>
      <p:pic>
        <p:nvPicPr>
          <p:cNvPr id="3" name="Picture 2">
            <a:extLst>
              <a:ext uri="{FF2B5EF4-FFF2-40B4-BE49-F238E27FC236}">
                <a16:creationId xmlns:a16="http://schemas.microsoft.com/office/drawing/2014/main" id="{38B40B3C-B8D3-3E48-AC01-FF535DEAF267}"/>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3367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4">
    <p:spTree>
      <p:nvGrpSpPr>
        <p:cNvPr id="1" name=""/>
        <p:cNvGrpSpPr/>
        <p:nvPr/>
      </p:nvGrpSpPr>
      <p:grpSpPr>
        <a:xfrm>
          <a:off x="0" y="0"/>
          <a:ext cx="0" cy="0"/>
          <a:chOff x="0" y="0"/>
          <a:chExt cx="0" cy="0"/>
        </a:xfrm>
      </p:grpSpPr>
      <p:sp>
        <p:nvSpPr>
          <p:cNvPr id="9" name="Picture Placeholder 85">
            <a:extLst>
              <a:ext uri="{FF2B5EF4-FFF2-40B4-BE49-F238E27FC236}">
                <a16:creationId xmlns:a16="http://schemas.microsoft.com/office/drawing/2014/main" id="{8F6F386E-1BEE-9E42-AAB2-0E685CA3513F}"/>
              </a:ext>
            </a:extLst>
          </p:cNvPr>
          <p:cNvSpPr>
            <a:spLocks noGrp="1"/>
          </p:cNvSpPr>
          <p:nvPr>
            <p:ph type="pic" sz="quarter" idx="12" hasCustomPrompt="1"/>
          </p:nvPr>
        </p:nvSpPr>
        <p:spPr>
          <a:xfrm>
            <a:off x="0" y="0"/>
            <a:ext cx="6159398" cy="6858001"/>
          </a:xfrm>
          <a:solidFill>
            <a:schemeClr val="bg2"/>
          </a:solidFill>
        </p:spPr>
        <p:txBody>
          <a:bodyPr>
            <a:normAutofit/>
          </a:bodyPr>
          <a:lstStyle>
            <a:lvl1pPr marL="0" indent="0">
              <a:buNone/>
              <a:defRPr sz="900">
                <a:solidFill>
                  <a:schemeClr val="tx1"/>
                </a:solidFill>
                <a:latin typeface="Arial" panose="020B0604020202020204" pitchFamily="34" charset="0"/>
                <a:cs typeface="Arial" panose="020B0604020202020204" pitchFamily="34" charset="0"/>
              </a:defRPr>
            </a:lvl1pPr>
          </a:lstStyle>
          <a:p>
            <a:r>
              <a:rPr lang="en-AU"/>
              <a:t>Drag picture to placeholder or click icon to add   </a:t>
            </a:r>
          </a:p>
        </p:txBody>
      </p:sp>
      <p:pic>
        <p:nvPicPr>
          <p:cNvPr id="5" name="Picture 4">
            <a:extLst>
              <a:ext uri="{FF2B5EF4-FFF2-40B4-BE49-F238E27FC236}">
                <a16:creationId xmlns:a16="http://schemas.microsoft.com/office/drawing/2014/main" id="{7A0C7AB1-A8BD-E149-89D7-1D4906968DA1}"/>
              </a:ext>
            </a:extLst>
          </p:cNvPr>
          <p:cNvPicPr>
            <a:picLocks noChangeAspect="1"/>
          </p:cNvPicPr>
          <p:nvPr userDrawn="1"/>
        </p:nvPicPr>
        <p:blipFill>
          <a:blip r:embed="rId2"/>
          <a:stretch>
            <a:fillRect/>
          </a:stretch>
        </p:blipFill>
        <p:spPr>
          <a:xfrm>
            <a:off x="5613400" y="0"/>
            <a:ext cx="6578600" cy="6858000"/>
          </a:xfrm>
          <a:prstGeom prst="rect">
            <a:avLst/>
          </a:prstGeom>
        </p:spPr>
      </p:pic>
      <p:sp>
        <p:nvSpPr>
          <p:cNvPr id="81" name="Title 1">
            <a:extLst>
              <a:ext uri="{FF2B5EF4-FFF2-40B4-BE49-F238E27FC236}">
                <a16:creationId xmlns:a16="http://schemas.microsoft.com/office/drawing/2014/main" id="{B8D42C8A-B951-344C-B3CD-13793D7AD84C}"/>
              </a:ext>
            </a:extLst>
          </p:cNvPr>
          <p:cNvSpPr>
            <a:spLocks noGrp="1"/>
          </p:cNvSpPr>
          <p:nvPr>
            <p:ph type="title" hasCustomPrompt="1"/>
          </p:nvPr>
        </p:nvSpPr>
        <p:spPr>
          <a:xfrm>
            <a:off x="6598350" y="1386211"/>
            <a:ext cx="5240960" cy="1948704"/>
          </a:xfrm>
        </p:spPr>
        <p:txBody>
          <a:bodyPr lIns="0" anchor="b">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82" name="Subtitle 2">
            <a:extLst>
              <a:ext uri="{FF2B5EF4-FFF2-40B4-BE49-F238E27FC236}">
                <a16:creationId xmlns:a16="http://schemas.microsoft.com/office/drawing/2014/main" id="{93590BAF-9A8E-144A-A413-C9EE3827DFA6}"/>
              </a:ext>
            </a:extLst>
          </p:cNvPr>
          <p:cNvSpPr>
            <a:spLocks noGrp="1"/>
          </p:cNvSpPr>
          <p:nvPr>
            <p:ph type="subTitle" idx="1" hasCustomPrompt="1"/>
          </p:nvPr>
        </p:nvSpPr>
        <p:spPr>
          <a:xfrm>
            <a:off x="6598350" y="3558754"/>
            <a:ext cx="5240960" cy="447675"/>
          </a:xfrm>
        </p:spPr>
        <p:txBody>
          <a:bodyPr lIns="0" anchor="t" anchorCtr="0">
            <a:noAutofit/>
          </a:bodyPr>
          <a:lstStyle>
            <a:lvl1pPr marL="0" indent="0" algn="l">
              <a:buNone/>
              <a:defRPr sz="1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Subheading</a:t>
            </a:r>
          </a:p>
        </p:txBody>
      </p:sp>
      <p:sp>
        <p:nvSpPr>
          <p:cNvPr id="83" name="Text Placeholder 7">
            <a:extLst>
              <a:ext uri="{FF2B5EF4-FFF2-40B4-BE49-F238E27FC236}">
                <a16:creationId xmlns:a16="http://schemas.microsoft.com/office/drawing/2014/main" id="{1C5AE077-DABF-0D49-8A73-D6E020BF1643}"/>
              </a:ext>
            </a:extLst>
          </p:cNvPr>
          <p:cNvSpPr>
            <a:spLocks noGrp="1"/>
          </p:cNvSpPr>
          <p:nvPr>
            <p:ph type="body" sz="quarter" idx="10" hasCustomPrompt="1"/>
          </p:nvPr>
        </p:nvSpPr>
        <p:spPr>
          <a:xfrm>
            <a:off x="6598351" y="5316538"/>
            <a:ext cx="5240959" cy="294882"/>
          </a:xfrm>
        </p:spPr>
        <p:txBody>
          <a:bodyPr lIns="0">
            <a:noAutofit/>
          </a:bodyPr>
          <a:lstStyle>
            <a:lvl1pPr marL="0" indent="0">
              <a:buNone/>
              <a:defRPr sz="1200" b="1" baseline="0">
                <a:solidFill>
                  <a:schemeClr val="tx1"/>
                </a:solidFill>
                <a:latin typeface="Arial" panose="020B0604020202020204" pitchFamily="34" charset="0"/>
                <a:cs typeface="Arial" panose="020B0604020202020204" pitchFamily="34" charset="0"/>
              </a:defRPr>
            </a:lvl1pPr>
          </a:lstStyle>
          <a:p>
            <a:pPr lvl="0"/>
            <a:r>
              <a:rPr lang="en-AU"/>
              <a:t>Presenter Name</a:t>
            </a:r>
          </a:p>
        </p:txBody>
      </p:sp>
      <p:sp>
        <p:nvSpPr>
          <p:cNvPr id="84" name="Text Placeholder 7">
            <a:extLst>
              <a:ext uri="{FF2B5EF4-FFF2-40B4-BE49-F238E27FC236}">
                <a16:creationId xmlns:a16="http://schemas.microsoft.com/office/drawing/2014/main" id="{FB0A3A71-412C-454B-B57C-3A47AC462295}"/>
              </a:ext>
            </a:extLst>
          </p:cNvPr>
          <p:cNvSpPr>
            <a:spLocks noGrp="1"/>
          </p:cNvSpPr>
          <p:nvPr>
            <p:ph type="body" sz="quarter" idx="11" hasCustomPrompt="1"/>
          </p:nvPr>
        </p:nvSpPr>
        <p:spPr>
          <a:xfrm>
            <a:off x="6598351" y="5611421"/>
            <a:ext cx="5240959" cy="328773"/>
          </a:xfrm>
        </p:spPr>
        <p:txBody>
          <a:bodyPr lIns="0">
            <a:noAutofit/>
          </a:bodyPr>
          <a:lstStyle>
            <a:lvl1pPr marL="0" indent="0">
              <a:buNone/>
              <a:defRPr sz="1200" baseline="0">
                <a:solidFill>
                  <a:schemeClr val="tx1"/>
                </a:solidFill>
                <a:latin typeface="Arial" panose="020B0604020202020204" pitchFamily="34" charset="0"/>
                <a:cs typeface="Arial" panose="020B0604020202020204" pitchFamily="34" charset="0"/>
              </a:defRPr>
            </a:lvl1pPr>
          </a:lstStyle>
          <a:p>
            <a:pPr lvl="0"/>
            <a:r>
              <a:rPr lang="en-AU"/>
              <a:t>Date</a:t>
            </a:r>
          </a:p>
        </p:txBody>
      </p:sp>
      <p:pic>
        <p:nvPicPr>
          <p:cNvPr id="11" name="Graphic 10">
            <a:extLst>
              <a:ext uri="{FF2B5EF4-FFF2-40B4-BE49-F238E27FC236}">
                <a16:creationId xmlns:a16="http://schemas.microsoft.com/office/drawing/2014/main" id="{5D159D21-B97C-684A-AA2F-666AA28BF62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7780" y="346101"/>
            <a:ext cx="1431530" cy="514559"/>
          </a:xfrm>
          <a:prstGeom prst="rect">
            <a:avLst/>
          </a:prstGeom>
        </p:spPr>
      </p:pic>
    </p:spTree>
    <p:extLst>
      <p:ext uri="{BB962C8B-B14F-4D97-AF65-F5344CB8AC3E}">
        <p14:creationId xmlns:p14="http://schemas.microsoft.com/office/powerpoint/2010/main" val="186054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47" name="Text Placeholder 46"/>
          <p:cNvSpPr>
            <a:spLocks noGrp="1"/>
          </p:cNvSpPr>
          <p:nvPr>
            <p:ph type="body" sz="quarter" idx="10" hasCustomPrompt="1"/>
          </p:nvPr>
        </p:nvSpPr>
        <p:spPr>
          <a:xfrm>
            <a:off x="7536306" y="5146788"/>
            <a:ext cx="4303004" cy="1180440"/>
          </a:xfrm>
        </p:spPr>
        <p:txBody>
          <a:bodyPr wrap="square">
            <a:noAutofit/>
          </a:bodyPr>
          <a:lstStyle>
            <a:lvl1pPr marL="0" indent="0">
              <a:buNone/>
              <a:defRPr sz="2800">
                <a:solidFill>
                  <a:schemeClr val="tx1"/>
                </a:solidFill>
                <a:latin typeface="Arial" panose="020B0604020202020204" pitchFamily="34" charset="0"/>
                <a:cs typeface="Arial" panose="020B0604020202020204" pitchFamily="34" charset="0"/>
              </a:defRPr>
            </a:lvl1pPr>
          </a:lstStyle>
          <a:p>
            <a:pPr lvl="0"/>
            <a:r>
              <a:rPr lang="en-AU"/>
              <a:t>Section title</a:t>
            </a:r>
          </a:p>
        </p:txBody>
      </p:sp>
      <p:pic>
        <p:nvPicPr>
          <p:cNvPr id="79" name="Graphic 78">
            <a:extLst>
              <a:ext uri="{FF2B5EF4-FFF2-40B4-BE49-F238E27FC236}">
                <a16:creationId xmlns:a16="http://schemas.microsoft.com/office/drawing/2014/main" id="{B355C180-F50F-A544-AF17-66C5FDDAEC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7780" y="346101"/>
            <a:ext cx="1431530" cy="514559"/>
          </a:xfrm>
          <a:prstGeom prst="rect">
            <a:avLst/>
          </a:prstGeom>
        </p:spPr>
      </p:pic>
      <p:pic>
        <p:nvPicPr>
          <p:cNvPr id="4" name="Picture 3">
            <a:extLst>
              <a:ext uri="{FF2B5EF4-FFF2-40B4-BE49-F238E27FC236}">
                <a16:creationId xmlns:a16="http://schemas.microsoft.com/office/drawing/2014/main" id="{1FEBDD79-1F5A-2D4B-B4CB-B08BECA13147}"/>
              </a:ext>
            </a:extLst>
          </p:cNvPr>
          <p:cNvPicPr>
            <a:picLocks noChangeAspect="1"/>
          </p:cNvPicPr>
          <p:nvPr userDrawn="1"/>
        </p:nvPicPr>
        <p:blipFill>
          <a:blip r:embed="rId4"/>
          <a:stretch>
            <a:fillRect/>
          </a:stretch>
        </p:blipFill>
        <p:spPr>
          <a:xfrm>
            <a:off x="0" y="0"/>
            <a:ext cx="6207397" cy="6858000"/>
          </a:xfrm>
          <a:prstGeom prst="rect">
            <a:avLst/>
          </a:prstGeom>
        </p:spPr>
      </p:pic>
    </p:spTree>
    <p:extLst>
      <p:ext uri="{BB962C8B-B14F-4D97-AF65-F5344CB8AC3E}">
        <p14:creationId xmlns:p14="http://schemas.microsoft.com/office/powerpoint/2010/main" val="325211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47" name="Text Placeholder 46"/>
          <p:cNvSpPr>
            <a:spLocks noGrp="1"/>
          </p:cNvSpPr>
          <p:nvPr>
            <p:ph type="body" sz="quarter" idx="10" hasCustomPrompt="1"/>
          </p:nvPr>
        </p:nvSpPr>
        <p:spPr>
          <a:xfrm>
            <a:off x="7536306" y="5146788"/>
            <a:ext cx="4303004" cy="1180440"/>
          </a:xfrm>
        </p:spPr>
        <p:txBody>
          <a:bodyPr wrap="square">
            <a:noAutofit/>
          </a:bodyPr>
          <a:lstStyle>
            <a:lvl1pPr marL="0" indent="0">
              <a:buNone/>
              <a:defRPr sz="2800">
                <a:solidFill>
                  <a:schemeClr val="tx1"/>
                </a:solidFill>
                <a:latin typeface="Arial" panose="020B0604020202020204" pitchFamily="34" charset="0"/>
                <a:cs typeface="Arial" panose="020B0604020202020204" pitchFamily="34" charset="0"/>
              </a:defRPr>
            </a:lvl1pPr>
          </a:lstStyle>
          <a:p>
            <a:pPr lvl="0"/>
            <a:r>
              <a:rPr lang="en-AU"/>
              <a:t>Section title</a:t>
            </a:r>
          </a:p>
        </p:txBody>
      </p:sp>
      <p:pic>
        <p:nvPicPr>
          <p:cNvPr id="79" name="Graphic 78">
            <a:extLst>
              <a:ext uri="{FF2B5EF4-FFF2-40B4-BE49-F238E27FC236}">
                <a16:creationId xmlns:a16="http://schemas.microsoft.com/office/drawing/2014/main" id="{B355C180-F50F-A544-AF17-66C5FDDAEC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7780" y="346101"/>
            <a:ext cx="1431530" cy="514559"/>
          </a:xfrm>
          <a:prstGeom prst="rect">
            <a:avLst/>
          </a:prstGeom>
        </p:spPr>
      </p:pic>
      <p:pic>
        <p:nvPicPr>
          <p:cNvPr id="2" name="Picture 1">
            <a:extLst>
              <a:ext uri="{FF2B5EF4-FFF2-40B4-BE49-F238E27FC236}">
                <a16:creationId xmlns:a16="http://schemas.microsoft.com/office/drawing/2014/main" id="{4F4C7F7D-0286-1440-AED3-0DB870B9D675}"/>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95874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0" name="Text Placeholder 49"/>
          <p:cNvSpPr>
            <a:spLocks noGrp="1"/>
          </p:cNvSpPr>
          <p:nvPr>
            <p:ph type="body" sz="quarter" idx="15" hasCustomPrompt="1"/>
          </p:nvPr>
        </p:nvSpPr>
        <p:spPr>
          <a:xfrm>
            <a:off x="587829" y="1828800"/>
            <a:ext cx="11219858" cy="3959181"/>
          </a:xfrm>
        </p:spPr>
        <p:txBody>
          <a:bodyPr>
            <a:noAutofit/>
          </a:bodyPr>
          <a:lstStyle>
            <a:lvl1pPr marL="0" indent="0">
              <a:buNone/>
              <a:defRPr sz="1900">
                <a:solidFill>
                  <a:srgbClr val="3D3935"/>
                </a:solidFill>
                <a:latin typeface="Arial" panose="020B0604020202020204" pitchFamily="34" charset="0"/>
                <a:cs typeface="Arial" panose="020B0604020202020204" pitchFamily="34" charset="0"/>
              </a:defRPr>
            </a:lvl1pPr>
          </a:lstStyle>
          <a:p>
            <a:pPr lvl="0"/>
            <a:r>
              <a:rPr lang="en-AU"/>
              <a:t>Body</a:t>
            </a:r>
          </a:p>
        </p:txBody>
      </p:sp>
      <p:sp>
        <p:nvSpPr>
          <p:cNvPr id="52" name="Text Placeholder 51"/>
          <p:cNvSpPr>
            <a:spLocks noGrp="1"/>
          </p:cNvSpPr>
          <p:nvPr>
            <p:ph type="body" sz="quarter" idx="16" hasCustomPrompt="1"/>
          </p:nvPr>
        </p:nvSpPr>
        <p:spPr>
          <a:xfrm>
            <a:off x="587829" y="-8733"/>
            <a:ext cx="5791199" cy="462758"/>
          </a:xfrm>
        </p:spPr>
        <p:txBody>
          <a:bodyPr anchor="ctr">
            <a:noAutofit/>
          </a:bodyPr>
          <a:lstStyle>
            <a:lvl1pPr marL="0" indent="0">
              <a:buNone/>
              <a:defRPr sz="1500" b="1">
                <a:solidFill>
                  <a:srgbClr val="3D3935"/>
                </a:solidFill>
                <a:latin typeface="Arial" panose="020B0604020202020204" pitchFamily="34" charset="0"/>
                <a:cs typeface="Arial" panose="020B0604020202020204" pitchFamily="34" charset="0"/>
              </a:defRPr>
            </a:lvl1pPr>
          </a:lstStyle>
          <a:p>
            <a:pPr lvl="0"/>
            <a:r>
              <a:rPr lang="en-AU"/>
              <a:t>Section heading</a:t>
            </a:r>
          </a:p>
        </p:txBody>
      </p:sp>
      <p:sp>
        <p:nvSpPr>
          <p:cNvPr id="7" name="Slide Number Placeholder 5"/>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8" name="Footer Placeholder 4"/>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
        <p:nvSpPr>
          <p:cNvPr id="10" name="Title 1">
            <a:extLst>
              <a:ext uri="{FF2B5EF4-FFF2-40B4-BE49-F238E27FC236}">
                <a16:creationId xmlns:a16="http://schemas.microsoft.com/office/drawing/2014/main" id="{533510C0-F7CE-744A-9252-F49A3CEC011B}"/>
              </a:ext>
            </a:extLst>
          </p:cNvPr>
          <p:cNvSpPr>
            <a:spLocks noGrp="1"/>
          </p:cNvSpPr>
          <p:nvPr>
            <p:ph type="title" hasCustomPrompt="1"/>
          </p:nvPr>
        </p:nvSpPr>
        <p:spPr>
          <a:xfrm>
            <a:off x="595920" y="1101228"/>
            <a:ext cx="11211767" cy="493981"/>
          </a:xfrm>
        </p:spPr>
        <p:txBody>
          <a:bodyPr wrap="square" anchor="t" anchorCtr="0">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Tree>
    <p:extLst>
      <p:ext uri="{BB962C8B-B14F-4D97-AF65-F5344CB8AC3E}">
        <p14:creationId xmlns:p14="http://schemas.microsoft.com/office/powerpoint/2010/main" val="271879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titles and content">
    <p:spTree>
      <p:nvGrpSpPr>
        <p:cNvPr id="1" name=""/>
        <p:cNvGrpSpPr/>
        <p:nvPr/>
      </p:nvGrpSpPr>
      <p:grpSpPr>
        <a:xfrm>
          <a:off x="0" y="0"/>
          <a:ext cx="0" cy="0"/>
          <a:chOff x="0" y="0"/>
          <a:chExt cx="0" cy="0"/>
        </a:xfrm>
      </p:grpSpPr>
      <p:sp>
        <p:nvSpPr>
          <p:cNvPr id="45" name="Text Placeholder 45"/>
          <p:cNvSpPr>
            <a:spLocks noGrp="1"/>
          </p:cNvSpPr>
          <p:nvPr>
            <p:ph type="body" sz="quarter" idx="13" hasCustomPrompt="1"/>
          </p:nvPr>
        </p:nvSpPr>
        <p:spPr>
          <a:xfrm>
            <a:off x="587829" y="1713661"/>
            <a:ext cx="11219858" cy="466281"/>
          </a:xfrm>
        </p:spPr>
        <p:txBody>
          <a:bodyPr anchor="t" anchorCtr="0">
            <a:noAutofit/>
          </a:bodyPr>
          <a:lstStyle>
            <a:lvl1pPr marL="0" indent="0">
              <a:buNone/>
              <a:defRPr sz="2400">
                <a:solidFill>
                  <a:srgbClr val="3D3935"/>
                </a:solidFill>
                <a:latin typeface="Arial" panose="020B0604020202020204" pitchFamily="34" charset="0"/>
                <a:cs typeface="Arial" panose="020B0604020202020204" pitchFamily="34" charset="0"/>
              </a:defRPr>
            </a:lvl1pPr>
          </a:lstStyle>
          <a:p>
            <a:pPr lvl="0"/>
            <a:r>
              <a:rPr lang="en-AU"/>
              <a:t>Sub Title</a:t>
            </a:r>
          </a:p>
        </p:txBody>
      </p:sp>
      <p:sp>
        <p:nvSpPr>
          <p:cNvPr id="49" name="Text Placeholder 49"/>
          <p:cNvSpPr>
            <a:spLocks noGrp="1"/>
          </p:cNvSpPr>
          <p:nvPr>
            <p:ph type="body" sz="quarter" idx="15" hasCustomPrompt="1"/>
          </p:nvPr>
        </p:nvSpPr>
        <p:spPr>
          <a:xfrm>
            <a:off x="587829" y="2544616"/>
            <a:ext cx="11219858" cy="3493113"/>
          </a:xfrm>
        </p:spPr>
        <p:txBody>
          <a:bodyPr>
            <a:noAutofit/>
          </a:bodyPr>
          <a:lstStyle>
            <a:lvl1pPr marL="0" indent="0">
              <a:buNone/>
              <a:defRPr sz="1900">
                <a:solidFill>
                  <a:srgbClr val="3D3935"/>
                </a:solidFill>
                <a:latin typeface="Arial" panose="020B0604020202020204" pitchFamily="34" charset="0"/>
                <a:cs typeface="Arial" panose="020B0604020202020204" pitchFamily="34" charset="0"/>
              </a:defRPr>
            </a:lvl1pPr>
          </a:lstStyle>
          <a:p>
            <a:pPr lvl="0"/>
            <a:r>
              <a:rPr lang="en-AU"/>
              <a:t>Body</a:t>
            </a:r>
          </a:p>
        </p:txBody>
      </p:sp>
      <p:sp>
        <p:nvSpPr>
          <p:cNvPr id="8" name="Slide Number Placeholder 5">
            <a:extLst>
              <a:ext uri="{FF2B5EF4-FFF2-40B4-BE49-F238E27FC236}">
                <a16:creationId xmlns:a16="http://schemas.microsoft.com/office/drawing/2014/main" id="{D4CAB8C9-94BC-0B4F-90F3-D600785632C0}"/>
              </a:ext>
            </a:extLst>
          </p:cNvPr>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9" name="Footer Placeholder 4">
            <a:extLst>
              <a:ext uri="{FF2B5EF4-FFF2-40B4-BE49-F238E27FC236}">
                <a16:creationId xmlns:a16="http://schemas.microsoft.com/office/drawing/2014/main" id="{196E8924-A8CF-7B4C-AAD8-949378ABEA1D}"/>
              </a:ext>
            </a:extLst>
          </p:cNvPr>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
        <p:nvSpPr>
          <p:cNvPr id="10" name="Text Placeholder 51">
            <a:extLst>
              <a:ext uri="{FF2B5EF4-FFF2-40B4-BE49-F238E27FC236}">
                <a16:creationId xmlns:a16="http://schemas.microsoft.com/office/drawing/2014/main" id="{291143CF-8806-A643-8D1E-63B029D8B545}"/>
              </a:ext>
            </a:extLst>
          </p:cNvPr>
          <p:cNvSpPr>
            <a:spLocks noGrp="1"/>
          </p:cNvSpPr>
          <p:nvPr>
            <p:ph type="body" sz="quarter" idx="16" hasCustomPrompt="1"/>
          </p:nvPr>
        </p:nvSpPr>
        <p:spPr>
          <a:xfrm>
            <a:off x="587829" y="-8733"/>
            <a:ext cx="5791199" cy="462758"/>
          </a:xfrm>
        </p:spPr>
        <p:txBody>
          <a:bodyPr anchor="ctr">
            <a:noAutofit/>
          </a:bodyPr>
          <a:lstStyle>
            <a:lvl1pPr marL="0" indent="0">
              <a:buNone/>
              <a:defRPr sz="1500" b="1">
                <a:solidFill>
                  <a:srgbClr val="3D3935"/>
                </a:solidFill>
                <a:latin typeface="Arial" panose="020B0604020202020204" pitchFamily="34" charset="0"/>
                <a:cs typeface="Arial" panose="020B0604020202020204" pitchFamily="34" charset="0"/>
              </a:defRPr>
            </a:lvl1pPr>
          </a:lstStyle>
          <a:p>
            <a:pPr lvl="0"/>
            <a:r>
              <a:rPr lang="en-AU"/>
              <a:t>Section heading</a:t>
            </a:r>
          </a:p>
        </p:txBody>
      </p:sp>
      <p:sp>
        <p:nvSpPr>
          <p:cNvPr id="11" name="Title 1">
            <a:extLst>
              <a:ext uri="{FF2B5EF4-FFF2-40B4-BE49-F238E27FC236}">
                <a16:creationId xmlns:a16="http://schemas.microsoft.com/office/drawing/2014/main" id="{6994EF34-D754-7C4F-AB75-1CE06BF47FC0}"/>
              </a:ext>
            </a:extLst>
          </p:cNvPr>
          <p:cNvSpPr>
            <a:spLocks noGrp="1"/>
          </p:cNvSpPr>
          <p:nvPr>
            <p:ph type="title" hasCustomPrompt="1"/>
          </p:nvPr>
        </p:nvSpPr>
        <p:spPr>
          <a:xfrm>
            <a:off x="595920" y="1101228"/>
            <a:ext cx="11211767" cy="493981"/>
          </a:xfrm>
        </p:spPr>
        <p:txBody>
          <a:bodyPr wrap="square" anchor="t" anchorCtr="0">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Tree>
    <p:extLst>
      <p:ext uri="{BB962C8B-B14F-4D97-AF65-F5344CB8AC3E}">
        <p14:creationId xmlns:p14="http://schemas.microsoft.com/office/powerpoint/2010/main" val="320893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split image">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949434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2" name="Text Placeholder 49">
            <a:extLst>
              <a:ext uri="{FF2B5EF4-FFF2-40B4-BE49-F238E27FC236}">
                <a16:creationId xmlns:a16="http://schemas.microsoft.com/office/drawing/2014/main" id="{97FB53D0-1B23-4A4E-81FB-07002B89AC7E}"/>
              </a:ext>
            </a:extLst>
          </p:cNvPr>
          <p:cNvSpPr>
            <a:spLocks noGrp="1"/>
          </p:cNvSpPr>
          <p:nvPr>
            <p:ph type="body" sz="quarter" idx="15" hasCustomPrompt="1"/>
          </p:nvPr>
        </p:nvSpPr>
        <p:spPr>
          <a:xfrm>
            <a:off x="587829" y="1828800"/>
            <a:ext cx="11219858" cy="3959181"/>
          </a:xfrm>
        </p:spPr>
        <p:txBody>
          <a:bodyPr>
            <a:noAutofit/>
          </a:bodyPr>
          <a:lstStyle>
            <a:lvl1pPr marL="0" indent="0">
              <a:buNone/>
              <a:defRPr sz="1900">
                <a:solidFill>
                  <a:srgbClr val="3D3935"/>
                </a:solidFill>
                <a:latin typeface="Arial" panose="020B0604020202020204" pitchFamily="34" charset="0"/>
                <a:cs typeface="Arial" panose="020B0604020202020204" pitchFamily="34" charset="0"/>
              </a:defRPr>
            </a:lvl1pPr>
          </a:lstStyle>
          <a:p>
            <a:pPr lvl="0"/>
            <a:r>
              <a:rPr lang="en-AU"/>
              <a:t>Body</a:t>
            </a:r>
          </a:p>
        </p:txBody>
      </p:sp>
      <p:sp>
        <p:nvSpPr>
          <p:cNvPr id="83" name="Text Placeholder 51">
            <a:extLst>
              <a:ext uri="{FF2B5EF4-FFF2-40B4-BE49-F238E27FC236}">
                <a16:creationId xmlns:a16="http://schemas.microsoft.com/office/drawing/2014/main" id="{F0E14CA5-983C-9E44-BC66-57F743373387}"/>
              </a:ext>
            </a:extLst>
          </p:cNvPr>
          <p:cNvSpPr>
            <a:spLocks noGrp="1"/>
          </p:cNvSpPr>
          <p:nvPr>
            <p:ph type="body" sz="quarter" idx="16" hasCustomPrompt="1"/>
          </p:nvPr>
        </p:nvSpPr>
        <p:spPr>
          <a:xfrm>
            <a:off x="587829" y="-8733"/>
            <a:ext cx="5791199" cy="462758"/>
          </a:xfrm>
        </p:spPr>
        <p:txBody>
          <a:bodyPr anchor="ctr">
            <a:noAutofit/>
          </a:bodyPr>
          <a:lstStyle>
            <a:lvl1pPr marL="0" indent="0">
              <a:buNone/>
              <a:defRPr sz="1500" b="1">
                <a:solidFill>
                  <a:srgbClr val="3D3935"/>
                </a:solidFill>
                <a:latin typeface="Arial" panose="020B0604020202020204" pitchFamily="34" charset="0"/>
                <a:cs typeface="Arial" panose="020B0604020202020204" pitchFamily="34" charset="0"/>
              </a:defRPr>
            </a:lvl1pPr>
          </a:lstStyle>
          <a:p>
            <a:pPr lvl="0"/>
            <a:r>
              <a:rPr lang="en-AU"/>
              <a:t>Section heading</a:t>
            </a:r>
          </a:p>
        </p:txBody>
      </p:sp>
      <p:sp>
        <p:nvSpPr>
          <p:cNvPr id="84" name="Title 1">
            <a:extLst>
              <a:ext uri="{FF2B5EF4-FFF2-40B4-BE49-F238E27FC236}">
                <a16:creationId xmlns:a16="http://schemas.microsoft.com/office/drawing/2014/main" id="{552E09BB-E231-9143-9210-109A9EBBB2BA}"/>
              </a:ext>
            </a:extLst>
          </p:cNvPr>
          <p:cNvSpPr>
            <a:spLocks noGrp="1"/>
          </p:cNvSpPr>
          <p:nvPr>
            <p:ph type="title" hasCustomPrompt="1"/>
          </p:nvPr>
        </p:nvSpPr>
        <p:spPr>
          <a:xfrm>
            <a:off x="595920" y="1101228"/>
            <a:ext cx="11211767" cy="493981"/>
          </a:xfrm>
        </p:spPr>
        <p:txBody>
          <a:bodyPr wrap="square" anchor="t" anchorCtr="0">
            <a:noAutofit/>
          </a:bodyPr>
          <a:lstStyle>
            <a:lvl1pPr>
              <a:defRPr sz="2900" b="1">
                <a:solidFill>
                  <a:schemeClr val="tx1"/>
                </a:solidFill>
                <a:latin typeface="Arial" panose="020B0604020202020204" pitchFamily="34" charset="0"/>
                <a:cs typeface="Arial" panose="020B0604020202020204" pitchFamily="34" charset="0"/>
              </a:defRPr>
            </a:lvl1pPr>
          </a:lstStyle>
          <a:p>
            <a:r>
              <a:rPr lang="en-US"/>
              <a:t>Heading</a:t>
            </a:r>
            <a:endParaRPr lang="en-AU"/>
          </a:p>
        </p:txBody>
      </p:sp>
      <p:sp>
        <p:nvSpPr>
          <p:cNvPr id="6" name="Rectangle 5">
            <a:extLst>
              <a:ext uri="{FF2B5EF4-FFF2-40B4-BE49-F238E27FC236}">
                <a16:creationId xmlns:a16="http://schemas.microsoft.com/office/drawing/2014/main" id="{01A82B6B-FC9D-4F4D-BBA3-9CFAA940179F}"/>
              </a:ext>
            </a:extLst>
          </p:cNvPr>
          <p:cNvSpPr/>
          <p:nvPr userDrawn="1"/>
        </p:nvSpPr>
        <p:spPr>
          <a:xfrm>
            <a:off x="5903259" y="6364018"/>
            <a:ext cx="6288741" cy="493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D808CC41-2202-9444-99BC-DB6EB2AAC817}"/>
              </a:ext>
            </a:extLst>
          </p:cNvPr>
          <p:cNvSpPr>
            <a:spLocks noGrp="1"/>
          </p:cNvSpPr>
          <p:nvPr>
            <p:ph type="sldNum" sz="quarter" idx="4"/>
          </p:nvPr>
        </p:nvSpPr>
        <p:spPr>
          <a:xfrm>
            <a:off x="498929" y="6510471"/>
            <a:ext cx="448128"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fld id="{16A89BA3-132D-40E1-AAB4-CDCD0A14C216}" type="slidenum">
              <a:rPr lang="en-AU" smtClean="0"/>
              <a:pPr/>
              <a:t>‹#›</a:t>
            </a:fld>
            <a:endParaRPr lang="en-AU"/>
          </a:p>
        </p:txBody>
      </p:sp>
      <p:sp>
        <p:nvSpPr>
          <p:cNvPr id="8" name="Footer Placeholder 4">
            <a:extLst>
              <a:ext uri="{FF2B5EF4-FFF2-40B4-BE49-F238E27FC236}">
                <a16:creationId xmlns:a16="http://schemas.microsoft.com/office/drawing/2014/main" id="{F8550C2E-5625-1347-8959-47519BEE190C}"/>
              </a:ext>
            </a:extLst>
          </p:cNvPr>
          <p:cNvSpPr>
            <a:spLocks noGrp="1"/>
          </p:cNvSpPr>
          <p:nvPr>
            <p:ph type="ftr" sz="quarter" idx="3"/>
          </p:nvPr>
        </p:nvSpPr>
        <p:spPr>
          <a:xfrm>
            <a:off x="690518" y="6510471"/>
            <a:ext cx="3086100" cy="246221"/>
          </a:xfrm>
          <a:prstGeom prst="rect">
            <a:avLst/>
          </a:prstGeom>
        </p:spPr>
        <p:txBody>
          <a:bodyPr wrap="square" anchor="t">
            <a:spAutoFit/>
          </a:bodyPr>
          <a:lstStyle>
            <a:lvl1pPr>
              <a:defRPr lang="en-AU" sz="1000" smtClean="0">
                <a:solidFill>
                  <a:srgbClr val="3D3935"/>
                </a:solidFill>
                <a:latin typeface="Arial" panose="020B0604020202020204" pitchFamily="34" charset="0"/>
                <a:cs typeface="Arial" panose="020B0604020202020204" pitchFamily="34" charset="0"/>
              </a:defRPr>
            </a:lvl1pPr>
          </a:lstStyle>
          <a:p>
            <a:r>
              <a:rPr lang="en-US"/>
              <a:t>| Directorate | Office | Faculty | School</a:t>
            </a:r>
          </a:p>
        </p:txBody>
      </p:sp>
    </p:spTree>
    <p:extLst>
      <p:ext uri="{BB962C8B-B14F-4D97-AF65-F5344CB8AC3E}">
        <p14:creationId xmlns:p14="http://schemas.microsoft.com/office/powerpoint/2010/main" val="377777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ags" Target="../tags/tag4.xml"/><Relationship Id="rId3" Type="http://schemas.openxmlformats.org/officeDocument/2006/relationships/slideLayout" Target="../slideLayouts/slideLayout16.xml"/><Relationship Id="rId21" Type="http://schemas.openxmlformats.org/officeDocument/2006/relationships/image" Target="../media/image2.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1.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oleObject" Target="../embeddings/oleObject3.bin"/><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5"/>
            </p:custDataLst>
            <p:extLst>
              <p:ext uri="{D42A27DB-BD31-4B8C-83A1-F6EECF244321}">
                <p14:modId xmlns:p14="http://schemas.microsoft.com/office/powerpoint/2010/main" val="24111553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6" imgW="347" imgH="348" progId="TCLayout.ActiveDocument.1">
                  <p:embed/>
                </p:oleObj>
              </mc:Choice>
              <mc:Fallback>
                <p:oleObj name="think-cell Slide" r:id="rId16" imgW="347" imgH="348" progId="TCLayout.ActiveDocument.1">
                  <p:embed/>
                  <p:pic>
                    <p:nvPicPr>
                      <p:cNvPr id="4" name="Object 3" hidden="1"/>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1058315"/>
            <a:ext cx="10993948" cy="632375"/>
          </a:xfrm>
          <a:prstGeom prst="rect">
            <a:avLst/>
          </a:prstGeom>
        </p:spPr>
        <p:txBody>
          <a:bodyPr vert="horz" lIns="91440" tIns="45720" rIns="91440" bIns="45720" rtlCol="0" anchor="ctr">
            <a:noAutofit/>
          </a:bodyPr>
          <a:lstStyle/>
          <a:p>
            <a:r>
              <a:rPr lang="en-AU"/>
              <a:t>Click to edit Master title style</a:t>
            </a:r>
            <a:endParaRPr lang="en-US"/>
          </a:p>
        </p:txBody>
      </p:sp>
      <p:sp>
        <p:nvSpPr>
          <p:cNvPr id="3" name="Text Placeholder 2"/>
          <p:cNvSpPr>
            <a:spLocks noGrp="1"/>
          </p:cNvSpPr>
          <p:nvPr>
            <p:ph type="body" idx="1"/>
          </p:nvPr>
        </p:nvSpPr>
        <p:spPr>
          <a:xfrm>
            <a:off x="838199" y="1825625"/>
            <a:ext cx="10993947" cy="4351338"/>
          </a:xfrm>
          <a:prstGeom prst="rect">
            <a:avLst/>
          </a:prstGeom>
        </p:spPr>
        <p:txBody>
          <a:bodyPr vert="horz" lIns="91440" tIns="45720" rIns="91440" bIns="45720" rtlCol="0">
            <a:no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50" name="Graphic 49">
            <a:extLst>
              <a:ext uri="{FF2B5EF4-FFF2-40B4-BE49-F238E27FC236}">
                <a16:creationId xmlns:a16="http://schemas.microsoft.com/office/drawing/2014/main" id="{59BECD13-0B10-AF44-9DCC-12F0FD4AFD38}"/>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407780" y="346101"/>
            <a:ext cx="1431530" cy="514559"/>
          </a:xfrm>
          <a:prstGeom prst="rect">
            <a:avLst/>
          </a:prstGeom>
        </p:spPr>
      </p:pic>
    </p:spTree>
    <p:extLst>
      <p:ext uri="{BB962C8B-B14F-4D97-AF65-F5344CB8AC3E}">
        <p14:creationId xmlns:p14="http://schemas.microsoft.com/office/powerpoint/2010/main" val="2980067865"/>
      </p:ext>
    </p:extLst>
  </p:cSld>
  <p:clrMap bg1="lt1" tx1="dk1" bg2="lt2" tx2="dk2" accent1="accent1" accent2="accent2" accent3="accent3" accent4="accent4" accent5="accent5" accent6="accent6" hlink="hlink" folHlink="folHlink"/>
  <p:sldLayoutIdLst>
    <p:sldLayoutId id="2147483702" r:id="rId1"/>
    <p:sldLayoutId id="2147483698" r:id="rId2"/>
    <p:sldLayoutId id="2147483704" r:id="rId3"/>
    <p:sldLayoutId id="2147483705" r:id="rId4"/>
    <p:sldLayoutId id="2147483706" r:id="rId5"/>
    <p:sldLayoutId id="2147483699" r:id="rId6"/>
    <p:sldLayoutId id="2147483708" r:id="rId7"/>
    <p:sldLayoutId id="2147483709" r:id="rId8"/>
    <p:sldLayoutId id="2147483710" r:id="rId9"/>
    <p:sldLayoutId id="2147483711" r:id="rId10"/>
    <p:sldLayoutId id="2147483712" r:id="rId11"/>
    <p:sldLayoutId id="2147483713" r:id="rId12"/>
    <p:sldLayoutId id="2147483714" r:id="rId13"/>
  </p:sldLayoutIdLst>
  <p:hf hdr="0" dt="0"/>
  <p:txStyles>
    <p:title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2120C"/>
        </a:buClr>
        <a:buFont typeface="Arial" panose="020B0604020202020204" pitchFamily="34" charset="0"/>
        <a:buChar char="•"/>
        <a:defRPr sz="1900" kern="1200">
          <a:solidFill>
            <a:srgbClr val="3D39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rgbClr val="3D39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rgbClr val="3D39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rgbClr val="3D39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2120C"/>
        </a:buClr>
        <a:buFont typeface="Arial" panose="020B0604020202020204" pitchFamily="34" charset="0"/>
        <a:buChar char="•"/>
        <a:defRPr sz="1400" kern="1200">
          <a:solidFill>
            <a:srgbClr val="3D39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8"/>
            </p:custDataLst>
            <p:extLst>
              <p:ext uri="{D42A27DB-BD31-4B8C-83A1-F6EECF244321}">
                <p14:modId xmlns:p14="http://schemas.microsoft.com/office/powerpoint/2010/main" val="24111553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9" imgW="347" imgH="348" progId="TCLayout.ActiveDocument.1">
                  <p:embed/>
                </p:oleObj>
              </mc:Choice>
              <mc:Fallback>
                <p:oleObj name="think-cell Slide" r:id="rId19" imgW="347" imgH="348" progId="TCLayout.ActiveDocument.1">
                  <p:embed/>
                  <p:pic>
                    <p:nvPicPr>
                      <p:cNvPr id="4" name="Object 3" hidden="1"/>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1058315"/>
            <a:ext cx="10993948" cy="632375"/>
          </a:xfrm>
          <a:prstGeom prst="rect">
            <a:avLst/>
          </a:prstGeom>
        </p:spPr>
        <p:txBody>
          <a:bodyPr vert="horz" lIns="91440" tIns="45720" rIns="91440" bIns="45720" rtlCol="0" anchor="ctr">
            <a:noAutofit/>
          </a:bodyPr>
          <a:lstStyle/>
          <a:p>
            <a:r>
              <a:rPr lang="en-AU"/>
              <a:t>Click to edit Master title style</a:t>
            </a:r>
            <a:endParaRPr lang="en-US"/>
          </a:p>
        </p:txBody>
      </p:sp>
      <p:sp>
        <p:nvSpPr>
          <p:cNvPr id="3" name="Text Placeholder 2"/>
          <p:cNvSpPr>
            <a:spLocks noGrp="1"/>
          </p:cNvSpPr>
          <p:nvPr>
            <p:ph type="body" idx="1"/>
          </p:nvPr>
        </p:nvSpPr>
        <p:spPr>
          <a:xfrm>
            <a:off x="838199" y="1825625"/>
            <a:ext cx="10993947" cy="4351338"/>
          </a:xfrm>
          <a:prstGeom prst="rect">
            <a:avLst/>
          </a:prstGeom>
        </p:spPr>
        <p:txBody>
          <a:bodyPr vert="horz" lIns="91440" tIns="45720" rIns="91440" bIns="45720" rtlCol="0">
            <a:no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7" name="Freeform 5">
            <a:extLst>
              <a:ext uri="{FF2B5EF4-FFF2-40B4-BE49-F238E27FC236}">
                <a16:creationId xmlns:a16="http://schemas.microsoft.com/office/drawing/2014/main" id="{607BB4E1-3907-7944-B215-5939E71E4350}"/>
              </a:ext>
            </a:extLst>
          </p:cNvPr>
          <p:cNvSpPr>
            <a:spLocks/>
          </p:cNvSpPr>
          <p:nvPr userDrawn="1"/>
        </p:nvSpPr>
        <p:spPr bwMode="auto">
          <a:xfrm>
            <a:off x="0" y="0"/>
            <a:ext cx="6574012" cy="488754"/>
          </a:xfrm>
          <a:custGeom>
            <a:avLst/>
            <a:gdLst>
              <a:gd name="T0" fmla="*/ 0 w 3672"/>
              <a:gd name="T1" fmla="*/ 0 h 273"/>
              <a:gd name="T2" fmla="*/ 0 w 3672"/>
              <a:gd name="T3" fmla="*/ 273 h 273"/>
              <a:gd name="T4" fmla="*/ 3405 w 3672"/>
              <a:gd name="T5" fmla="*/ 273 h 273"/>
              <a:gd name="T6" fmla="*/ 3672 w 3672"/>
              <a:gd name="T7" fmla="*/ 0 h 273"/>
              <a:gd name="T8" fmla="*/ 0 w 3672"/>
              <a:gd name="T9" fmla="*/ 0 h 273"/>
            </a:gdLst>
            <a:ahLst/>
            <a:cxnLst>
              <a:cxn ang="0">
                <a:pos x="T0" y="T1"/>
              </a:cxn>
              <a:cxn ang="0">
                <a:pos x="T2" y="T3"/>
              </a:cxn>
              <a:cxn ang="0">
                <a:pos x="T4" y="T5"/>
              </a:cxn>
              <a:cxn ang="0">
                <a:pos x="T6" y="T7"/>
              </a:cxn>
              <a:cxn ang="0">
                <a:pos x="T8" y="T9"/>
              </a:cxn>
            </a:cxnLst>
            <a:rect l="0" t="0" r="r" b="b"/>
            <a:pathLst>
              <a:path w="3672" h="273">
                <a:moveTo>
                  <a:pt x="0" y="0"/>
                </a:moveTo>
                <a:lnTo>
                  <a:pt x="0" y="273"/>
                </a:lnTo>
                <a:lnTo>
                  <a:pt x="3405" y="273"/>
                </a:lnTo>
                <a:lnTo>
                  <a:pt x="3672" y="0"/>
                </a:lnTo>
                <a:lnTo>
                  <a:pt x="0" y="0"/>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sp>
        <p:nvSpPr>
          <p:cNvPr id="48" name="Freeform 7">
            <a:extLst>
              <a:ext uri="{FF2B5EF4-FFF2-40B4-BE49-F238E27FC236}">
                <a16:creationId xmlns:a16="http://schemas.microsoft.com/office/drawing/2014/main" id="{C0C91F80-17EC-B545-803C-93E7B11B20C3}"/>
              </a:ext>
            </a:extLst>
          </p:cNvPr>
          <p:cNvSpPr>
            <a:spLocks/>
          </p:cNvSpPr>
          <p:nvPr userDrawn="1"/>
        </p:nvSpPr>
        <p:spPr bwMode="auto">
          <a:xfrm>
            <a:off x="6096000" y="6374617"/>
            <a:ext cx="6096000" cy="483383"/>
          </a:xfrm>
          <a:custGeom>
            <a:avLst/>
            <a:gdLst>
              <a:gd name="T0" fmla="*/ 3405 w 3405"/>
              <a:gd name="T1" fmla="*/ 270 h 270"/>
              <a:gd name="T2" fmla="*/ 3405 w 3405"/>
              <a:gd name="T3" fmla="*/ 0 h 270"/>
              <a:gd name="T4" fmla="*/ 267 w 3405"/>
              <a:gd name="T5" fmla="*/ 0 h 270"/>
              <a:gd name="T6" fmla="*/ 0 w 3405"/>
              <a:gd name="T7" fmla="*/ 270 h 270"/>
              <a:gd name="T8" fmla="*/ 3405 w 3405"/>
              <a:gd name="T9" fmla="*/ 270 h 270"/>
            </a:gdLst>
            <a:ahLst/>
            <a:cxnLst>
              <a:cxn ang="0">
                <a:pos x="T0" y="T1"/>
              </a:cxn>
              <a:cxn ang="0">
                <a:pos x="T2" y="T3"/>
              </a:cxn>
              <a:cxn ang="0">
                <a:pos x="T4" y="T5"/>
              </a:cxn>
              <a:cxn ang="0">
                <a:pos x="T6" y="T7"/>
              </a:cxn>
              <a:cxn ang="0">
                <a:pos x="T8" y="T9"/>
              </a:cxn>
            </a:cxnLst>
            <a:rect l="0" t="0" r="r" b="b"/>
            <a:pathLst>
              <a:path w="3405" h="270">
                <a:moveTo>
                  <a:pt x="3405" y="270"/>
                </a:moveTo>
                <a:lnTo>
                  <a:pt x="3405" y="0"/>
                </a:lnTo>
                <a:lnTo>
                  <a:pt x="267" y="0"/>
                </a:lnTo>
                <a:lnTo>
                  <a:pt x="0" y="270"/>
                </a:lnTo>
                <a:lnTo>
                  <a:pt x="3405" y="270"/>
                </a:lnTo>
                <a:close/>
              </a:path>
            </a:pathLst>
          </a:custGeom>
          <a:solidFill>
            <a:srgbClr val="E8E3D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latin typeface="Arial" panose="020B0604020202020204" pitchFamily="34" charset="0"/>
              <a:cs typeface="Arial" panose="020B0604020202020204" pitchFamily="34" charset="0"/>
            </a:endParaRPr>
          </a:p>
        </p:txBody>
      </p:sp>
      <p:pic>
        <p:nvPicPr>
          <p:cNvPr id="50" name="Graphic 49">
            <a:extLst>
              <a:ext uri="{FF2B5EF4-FFF2-40B4-BE49-F238E27FC236}">
                <a16:creationId xmlns:a16="http://schemas.microsoft.com/office/drawing/2014/main" id="{59BECD13-0B10-AF44-9DCC-12F0FD4AFD38}"/>
              </a:ext>
            </a:extLst>
          </p:cNvPr>
          <p:cNvPicPr>
            <a:picLocks noChangeAspect="1"/>
          </p:cNvPicPr>
          <p:nvPr userDrawn="1"/>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407780" y="346101"/>
            <a:ext cx="1431530" cy="514559"/>
          </a:xfrm>
          <a:prstGeom prst="rect">
            <a:avLst/>
          </a:prstGeom>
        </p:spPr>
      </p:pic>
    </p:spTree>
    <p:extLst>
      <p:ext uri="{BB962C8B-B14F-4D97-AF65-F5344CB8AC3E}">
        <p14:creationId xmlns:p14="http://schemas.microsoft.com/office/powerpoint/2010/main" val="298006786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707" r:id="rId5"/>
    <p:sldLayoutId id="2147483697" r:id="rId6"/>
    <p:sldLayoutId id="2147483664" r:id="rId7"/>
    <p:sldLayoutId id="2147483703" r:id="rId8"/>
    <p:sldLayoutId id="2147483665" r:id="rId9"/>
    <p:sldLayoutId id="2147483682" r:id="rId10"/>
    <p:sldLayoutId id="2147483661" r:id="rId11"/>
    <p:sldLayoutId id="2147483679" r:id="rId12"/>
    <p:sldLayoutId id="2147483689" r:id="rId13"/>
    <p:sldLayoutId id="2147483663" r:id="rId14"/>
    <p:sldLayoutId id="2147483692" r:id="rId15"/>
    <p:sldLayoutId id="2147483700" r:id="rId16"/>
  </p:sldLayoutIdLst>
  <p:hf hdr="0" dt="0"/>
  <p:txStyles>
    <p:title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2120C"/>
        </a:buClr>
        <a:buFont typeface="Arial" panose="020B0604020202020204" pitchFamily="34" charset="0"/>
        <a:buChar char="•"/>
        <a:defRPr sz="1900" kern="1200">
          <a:solidFill>
            <a:srgbClr val="3D39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rgbClr val="3D39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rgbClr val="3D39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rgbClr val="3D39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2120C"/>
        </a:buClr>
        <a:buFont typeface="Arial" panose="020B0604020202020204" pitchFamily="34" charset="0"/>
        <a:buChar char="•"/>
        <a:defRPr sz="1400" kern="1200">
          <a:solidFill>
            <a:srgbClr val="3D39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54.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hyperlink" Target="https://canvas.acu.edu.au/enroll/B6XB9Y" TargetMode="External"/><Relationship Id="rId7" Type="http://schemas.openxmlformats.org/officeDocument/2006/relationships/hyperlink" Target="https://staff.acu.edu.au/our_university/centre-for-education-and-innovation/educational-technologies/canvas-implementation-project/canvas-training" TargetMode="External"/><Relationship Id="rId2" Type="http://schemas.openxmlformats.org/officeDocument/2006/relationships/hyperlink" Target="https://canvas.acu.edu.au/enroll/7AP6F8" TargetMode="External"/><Relationship Id="rId1" Type="http://schemas.openxmlformats.org/officeDocument/2006/relationships/slideLayout" Target="../slideLayouts/slideLayout25.xml"/><Relationship Id="rId6" Type="http://schemas.openxmlformats.org/officeDocument/2006/relationships/hyperlink" Target="https://outlook.office365.com/owa/calendar/ACUCanvasTraining@myacu.onmicrosoft.com/bookings/" TargetMode="External"/><Relationship Id="rId5" Type="http://schemas.openxmlformats.org/officeDocument/2006/relationships/hyperlink" Target="https://canvas.acu.edu.au/enroll/844PET" TargetMode="External"/><Relationship Id="rId4" Type="http://schemas.openxmlformats.org/officeDocument/2006/relationships/hyperlink" Target="https://canvas.acu.edu.au/enroll/73BJ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59.jpeg"/></Relationships>
</file>

<file path=ppt/slides/_rels/slide17.xml.rels><?xml version="1.0" encoding="UTF-8" standalone="yes"?>
<Relationships xmlns="http://schemas.openxmlformats.org/package/2006/relationships"><Relationship Id="rId3" Type="http://schemas.openxmlformats.org/officeDocument/2006/relationships/hyperlink" Target="https://outlook.office365.com/owa/calendar/ACUCanvasTraining@myacu.onmicrosoft.com/bookings/"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hyperlink" Target="https://staff.acu.edu.au/our_university/centre-for-education-and-innovation/educational-technologies/canvas-implementation-project" TargetMode="External"/><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hyperlink" Target="mailto:LMSProject@acu.edu.au"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staff.acu.edu.au/our_university/centre-for-education-and-innovation/educational-technologies/canvas-implementation-project/frequently-asked-questions" TargetMode="External"/><Relationship Id="rId3" Type="http://schemas.openxmlformats.org/officeDocument/2006/relationships/hyperlink" Target="https://aculeo.instructuremedia.com/embed/1135bcf7-fd4b-455c-ba10-f3c990ecf6fa" TargetMode="External"/><Relationship Id="rId7" Type="http://schemas.openxmlformats.org/officeDocument/2006/relationships/hyperlink" Target="https://staff.acu.edu.au/our_university/centre-for-education-and-innovation/educational-technologies/canvas-implementation-project" TargetMode="External"/><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hyperlink" Target="https://staff.acu.edu.au/-/media/staff-site-rte-docs-only/centre-of-education-and-innovation/educational-technologies/canvas-lms/acu-canvas-glossary-template.pdf?la=en&amp;hash=FC615DD4A0B3009305E9D8743D46E889" TargetMode="External"/><Relationship Id="rId5" Type="http://schemas.openxmlformats.org/officeDocument/2006/relationships/hyperlink" Target="https://staff.acu.edu.au/-/media/staff-site-rte-docs-only/centre-of-education-and-innovation/educational-technologies/canvas-lms/toolcomparison_canvas.pdf?la=en&amp;hash=59E42D0E455F5458FB7033FCE6CEB6EF" TargetMode="External"/><Relationship Id="rId10" Type="http://schemas.openxmlformats.org/officeDocument/2006/relationships/hyperlink" Target="https://staff.acu.edu.au/our_university/centre-for-education-and-innovation/educational-technologies/canvas-implementation-project/canvas-training" TargetMode="External"/><Relationship Id="rId4" Type="http://schemas.openxmlformats.org/officeDocument/2006/relationships/hyperlink" Target="https://aculeo.instructuremedia.com/embed/04619b92-d3b4-421e-a501-f143e57a44f2" TargetMode="External"/><Relationship Id="rId9" Type="http://schemas.openxmlformats.org/officeDocument/2006/relationships/hyperlink" Target="https://community.canvaslms.com/t5/Instructor-Guide/tkb-p/Instructo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hyperlink" Target="https://cdnepceidigitalassetsprd.azureedge.net/documents/ceg/CEG_Part1_ACUCanvasModel.pdf" TargetMode="External"/><Relationship Id="rId2" Type="http://schemas.openxmlformats.org/officeDocument/2006/relationships/hyperlink" Target="https://cdnepceidigitalassetsprd.azureedge.net/documents/ceg/CanvasExperienceGuide.pdf" TargetMode="External"/><Relationship Id="rId1" Type="http://schemas.openxmlformats.org/officeDocument/2006/relationships/slideLayout" Target="../slideLayouts/slideLayout24.xml"/><Relationship Id="rId6" Type="http://schemas.openxmlformats.org/officeDocument/2006/relationships/hyperlink" Target="https://cdnepceidigitalassetsprd.azureedge.net/documents/ceg/CEG_Part3_Support.pdf" TargetMode="External"/><Relationship Id="rId5" Type="http://schemas.openxmlformats.org/officeDocument/2006/relationships/hyperlink" Target="https://cdnepceidigitalassetsprd.azureedge.net/documents/ceg/CEG_Part2A_Checklist.pdf" TargetMode="External"/><Relationship Id="rId4" Type="http://schemas.openxmlformats.org/officeDocument/2006/relationships/hyperlink" Target="https://cdnepceidigitalassetsprd.azureedge.net/documents/ceg/CEG_Part2_CourseSetupGuide.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image" Target="../media/image69.pn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29.xml"/><Relationship Id="rId5" Type="http://schemas.openxmlformats.org/officeDocument/2006/relationships/image" Target="../media/image72.png"/><Relationship Id="rId4" Type="http://schemas.openxmlformats.org/officeDocument/2006/relationships/hyperlink" Target="https://canvas.acu.edu.au/courses/280/discussion_topics/1595?module_item_id=36817"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41.svg"/><Relationship Id="rId26" Type="http://schemas.openxmlformats.org/officeDocument/2006/relationships/image" Target="../media/image25.sv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5"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39.svg"/><Relationship Id="rId20" Type="http://schemas.openxmlformats.org/officeDocument/2006/relationships/image" Target="../media/image43.svg"/><Relationship Id="rId1" Type="http://schemas.openxmlformats.org/officeDocument/2006/relationships/slideLayout" Target="../slideLayouts/slideLayout29.xml"/><Relationship Id="rId6" Type="http://schemas.openxmlformats.org/officeDocument/2006/relationships/image" Target="../media/image29.svg"/><Relationship Id="rId11" Type="http://schemas.openxmlformats.org/officeDocument/2006/relationships/image" Target="../media/image34.png"/><Relationship Id="rId24" Type="http://schemas.openxmlformats.org/officeDocument/2006/relationships/image" Target="../media/image47.sv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10" Type="http://schemas.openxmlformats.org/officeDocument/2006/relationships/image" Target="../media/image33.svg"/><Relationship Id="rId19" Type="http://schemas.openxmlformats.org/officeDocument/2006/relationships/image" Target="../media/image42.pn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4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49.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3169-4E8C-F548-8ECB-82FC754A5141}"/>
              </a:ext>
            </a:extLst>
          </p:cNvPr>
          <p:cNvSpPr>
            <a:spLocks noGrp="1"/>
          </p:cNvSpPr>
          <p:nvPr>
            <p:ph type="title"/>
          </p:nvPr>
        </p:nvSpPr>
        <p:spPr>
          <a:xfrm>
            <a:off x="7350169" y="3365610"/>
            <a:ext cx="3724091" cy="617068"/>
          </a:xfrm>
        </p:spPr>
        <p:txBody>
          <a:bodyPr/>
          <a:lstStyle/>
          <a:p>
            <a:pPr algn="ctr"/>
            <a:r>
              <a:rPr lang="en-US">
                <a:latin typeface="Arial"/>
                <a:cs typeface="Arial"/>
              </a:rPr>
              <a:t>The Road to Canvas</a:t>
            </a:r>
          </a:p>
        </p:txBody>
      </p:sp>
      <p:sp>
        <p:nvSpPr>
          <p:cNvPr id="5" name="Text Placeholder 4">
            <a:extLst>
              <a:ext uri="{FF2B5EF4-FFF2-40B4-BE49-F238E27FC236}">
                <a16:creationId xmlns:a16="http://schemas.microsoft.com/office/drawing/2014/main" id="{9FD2BA56-884E-0D4C-ABEC-02D1E8C520F1}"/>
              </a:ext>
            </a:extLst>
          </p:cNvPr>
          <p:cNvSpPr>
            <a:spLocks noGrp="1"/>
          </p:cNvSpPr>
          <p:nvPr>
            <p:ph type="body" sz="quarter" idx="11"/>
          </p:nvPr>
        </p:nvSpPr>
        <p:spPr>
          <a:xfrm>
            <a:off x="8005102" y="4079894"/>
            <a:ext cx="2181755" cy="577623"/>
          </a:xfrm>
        </p:spPr>
        <p:txBody>
          <a:bodyPr vert="horz" lIns="0" tIns="45720" rIns="91440" bIns="45720" rtlCol="0" anchor="t">
            <a:noAutofit/>
          </a:bodyPr>
          <a:lstStyle/>
          <a:p>
            <a:r>
              <a:rPr lang="en-US" sz="1100">
                <a:latin typeface="Arial"/>
                <a:cs typeface="Arial"/>
              </a:rPr>
              <a:t>Canvas LMS Implementation Project</a:t>
            </a:r>
          </a:p>
          <a:p>
            <a:r>
              <a:rPr lang="en-US" sz="1100">
                <a:latin typeface="Arial"/>
                <a:cs typeface="Arial"/>
              </a:rPr>
              <a:t>July 2023</a:t>
            </a:r>
          </a:p>
          <a:p>
            <a:pPr algn="just"/>
            <a:endParaRPr lang="en-US" sz="1000">
              <a:cs typeface="Arial"/>
            </a:endParaRPr>
          </a:p>
          <a:p>
            <a:pPr algn="just"/>
            <a:r>
              <a:rPr lang="en-US" sz="1000" b="1">
                <a:cs typeface="Arial"/>
              </a:rPr>
              <a:t>Presented by:</a:t>
            </a:r>
          </a:p>
          <a:p>
            <a:pPr algn="just"/>
            <a:r>
              <a:rPr lang="en-US" sz="1000">
                <a:cs typeface="Arial"/>
              </a:rPr>
              <a:t>Aaron Hawke </a:t>
            </a:r>
          </a:p>
          <a:p>
            <a:pPr algn="just">
              <a:spcBef>
                <a:spcPts val="0"/>
              </a:spcBef>
            </a:pPr>
            <a:r>
              <a:rPr lang="en-US" sz="1000">
                <a:cs typeface="Arial"/>
              </a:rPr>
              <a:t>Content Migration Manager </a:t>
            </a:r>
          </a:p>
          <a:p>
            <a:pPr algn="just">
              <a:spcBef>
                <a:spcPts val="0"/>
              </a:spcBef>
            </a:pPr>
            <a:r>
              <a:rPr lang="en-US" sz="1000">
                <a:cs typeface="Arial"/>
              </a:rPr>
              <a:t>  </a:t>
            </a:r>
          </a:p>
          <a:p>
            <a:pPr algn="just">
              <a:spcBef>
                <a:spcPts val="0"/>
              </a:spcBef>
            </a:pPr>
            <a:r>
              <a:rPr lang="en-US" sz="1000">
                <a:cs typeface="Arial"/>
              </a:rPr>
              <a:t>Debra Raca </a:t>
            </a:r>
          </a:p>
          <a:p>
            <a:pPr algn="just">
              <a:spcBef>
                <a:spcPts val="0"/>
              </a:spcBef>
            </a:pPr>
            <a:r>
              <a:rPr lang="en-US" sz="1000">
                <a:cs typeface="Arial"/>
              </a:rPr>
              <a:t>Change and Transition Manager</a:t>
            </a:r>
          </a:p>
          <a:p>
            <a:pPr algn="just">
              <a:spcBef>
                <a:spcPts val="0"/>
              </a:spcBef>
            </a:pPr>
            <a:endParaRPr lang="en-US" sz="1000">
              <a:cs typeface="Arial"/>
            </a:endParaRPr>
          </a:p>
          <a:p>
            <a:pPr algn="just">
              <a:spcBef>
                <a:spcPts val="0"/>
              </a:spcBef>
            </a:pPr>
            <a:r>
              <a:rPr lang="en-US" sz="1000">
                <a:cs typeface="Arial"/>
              </a:rPr>
              <a:t>Anwar BinUmer </a:t>
            </a:r>
          </a:p>
          <a:p>
            <a:pPr algn="just">
              <a:spcBef>
                <a:spcPts val="0"/>
              </a:spcBef>
            </a:pPr>
            <a:r>
              <a:rPr lang="en-US" sz="1000">
                <a:cs typeface="Arial"/>
              </a:rPr>
              <a:t>LMS Functional Analyst </a:t>
            </a:r>
          </a:p>
          <a:p>
            <a:pPr algn="just">
              <a:spcBef>
                <a:spcPts val="0"/>
              </a:spcBef>
            </a:pPr>
            <a:endParaRPr lang="en-AU" sz="1200" b="1" i="0">
              <a:solidFill>
                <a:srgbClr val="252424"/>
              </a:solidFill>
              <a:effectLst/>
              <a:latin typeface="Segoe UI" panose="020B0502040204020203" pitchFamily="34" charset="0"/>
            </a:endParaRPr>
          </a:p>
          <a:p>
            <a:pPr algn="just">
              <a:spcBef>
                <a:spcPts val="0"/>
              </a:spcBef>
            </a:pPr>
            <a:endParaRPr lang="en-US" sz="1000">
              <a:cs typeface="Arial"/>
            </a:endParaRPr>
          </a:p>
          <a:p>
            <a:pPr algn="ctr"/>
            <a:endParaRPr lang="en-US" sz="1100"/>
          </a:p>
          <a:p>
            <a:endParaRPr lang="en-US"/>
          </a:p>
        </p:txBody>
      </p:sp>
      <p:pic>
        <p:nvPicPr>
          <p:cNvPr id="3" name="Picture 2" descr="Logo, company name&#10;&#10;Description automatically generated">
            <a:extLst>
              <a:ext uri="{FF2B5EF4-FFF2-40B4-BE49-F238E27FC236}">
                <a16:creationId xmlns:a16="http://schemas.microsoft.com/office/drawing/2014/main" id="{9F1F982F-162E-0679-71A1-7516BCD4D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163" y="978210"/>
            <a:ext cx="4466148" cy="2506998"/>
          </a:xfrm>
          <a:prstGeom prst="rect">
            <a:avLst/>
          </a:prstGeom>
        </p:spPr>
      </p:pic>
    </p:spTree>
    <p:extLst>
      <p:ext uri="{BB962C8B-B14F-4D97-AF65-F5344CB8AC3E}">
        <p14:creationId xmlns:p14="http://schemas.microsoft.com/office/powerpoint/2010/main" val="584320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25C0D6BB-94DB-E1C8-A2A7-750EC4F24056}"/>
              </a:ext>
            </a:extLst>
          </p:cNvPr>
          <p:cNvSpPr txBox="1">
            <a:spLocks/>
          </p:cNvSpPr>
          <p:nvPr/>
        </p:nvSpPr>
        <p:spPr>
          <a:xfrm>
            <a:off x="522514" y="0"/>
            <a:ext cx="9375942"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Training Timeline</a:t>
            </a:r>
          </a:p>
        </p:txBody>
      </p:sp>
      <p:graphicFrame>
        <p:nvGraphicFramePr>
          <p:cNvPr id="2" name="Inhaltsplatzhalter 6">
            <a:extLst>
              <a:ext uri="{FF2B5EF4-FFF2-40B4-BE49-F238E27FC236}">
                <a16:creationId xmlns:a16="http://schemas.microsoft.com/office/drawing/2014/main" id="{3C2489E8-EE4A-81DE-D44D-AF6D0CE50743}"/>
              </a:ext>
            </a:extLst>
          </p:cNvPr>
          <p:cNvGraphicFramePr>
            <a:graphicFrameLocks/>
          </p:cNvGraphicFramePr>
          <p:nvPr>
            <p:extLst>
              <p:ext uri="{D42A27DB-BD31-4B8C-83A1-F6EECF244321}">
                <p14:modId xmlns:p14="http://schemas.microsoft.com/office/powerpoint/2010/main" val="4178430478"/>
              </p:ext>
            </p:extLst>
          </p:nvPr>
        </p:nvGraphicFramePr>
        <p:xfrm>
          <a:off x="203790" y="1240329"/>
          <a:ext cx="11633643" cy="3065721"/>
        </p:xfrm>
        <a:graphic>
          <a:graphicData uri="http://schemas.openxmlformats.org/drawingml/2006/table">
            <a:tbl>
              <a:tblPr firstRow="1" bandRow="1">
                <a:tableStyleId>{5C22544A-7EE6-4342-B048-85BDC9FD1C3A}</a:tableStyleId>
              </a:tblPr>
              <a:tblGrid>
                <a:gridCol w="612297">
                  <a:extLst>
                    <a:ext uri="{9D8B030D-6E8A-4147-A177-3AD203B41FA5}">
                      <a16:colId xmlns:a16="http://schemas.microsoft.com/office/drawing/2014/main" val="3624360000"/>
                    </a:ext>
                  </a:extLst>
                </a:gridCol>
                <a:gridCol w="612297">
                  <a:extLst>
                    <a:ext uri="{9D8B030D-6E8A-4147-A177-3AD203B41FA5}">
                      <a16:colId xmlns:a16="http://schemas.microsoft.com/office/drawing/2014/main" val="3535047670"/>
                    </a:ext>
                  </a:extLst>
                </a:gridCol>
                <a:gridCol w="612297">
                  <a:extLst>
                    <a:ext uri="{9D8B030D-6E8A-4147-A177-3AD203B41FA5}">
                      <a16:colId xmlns:a16="http://schemas.microsoft.com/office/drawing/2014/main" val="2641081040"/>
                    </a:ext>
                  </a:extLst>
                </a:gridCol>
                <a:gridCol w="612297">
                  <a:extLst>
                    <a:ext uri="{9D8B030D-6E8A-4147-A177-3AD203B41FA5}">
                      <a16:colId xmlns:a16="http://schemas.microsoft.com/office/drawing/2014/main" val="2435013811"/>
                    </a:ext>
                  </a:extLst>
                </a:gridCol>
                <a:gridCol w="612297">
                  <a:extLst>
                    <a:ext uri="{9D8B030D-6E8A-4147-A177-3AD203B41FA5}">
                      <a16:colId xmlns:a16="http://schemas.microsoft.com/office/drawing/2014/main" val="3353622687"/>
                    </a:ext>
                  </a:extLst>
                </a:gridCol>
                <a:gridCol w="612297">
                  <a:extLst>
                    <a:ext uri="{9D8B030D-6E8A-4147-A177-3AD203B41FA5}">
                      <a16:colId xmlns:a16="http://schemas.microsoft.com/office/drawing/2014/main" val="786485524"/>
                    </a:ext>
                  </a:extLst>
                </a:gridCol>
                <a:gridCol w="612297">
                  <a:extLst>
                    <a:ext uri="{9D8B030D-6E8A-4147-A177-3AD203B41FA5}">
                      <a16:colId xmlns:a16="http://schemas.microsoft.com/office/drawing/2014/main" val="46227397"/>
                    </a:ext>
                  </a:extLst>
                </a:gridCol>
                <a:gridCol w="612297">
                  <a:extLst>
                    <a:ext uri="{9D8B030D-6E8A-4147-A177-3AD203B41FA5}">
                      <a16:colId xmlns:a16="http://schemas.microsoft.com/office/drawing/2014/main" val="2205618810"/>
                    </a:ext>
                  </a:extLst>
                </a:gridCol>
                <a:gridCol w="612297">
                  <a:extLst>
                    <a:ext uri="{9D8B030D-6E8A-4147-A177-3AD203B41FA5}">
                      <a16:colId xmlns:a16="http://schemas.microsoft.com/office/drawing/2014/main" val="3096457032"/>
                    </a:ext>
                  </a:extLst>
                </a:gridCol>
                <a:gridCol w="612297">
                  <a:extLst>
                    <a:ext uri="{9D8B030D-6E8A-4147-A177-3AD203B41FA5}">
                      <a16:colId xmlns:a16="http://schemas.microsoft.com/office/drawing/2014/main" val="1635833911"/>
                    </a:ext>
                  </a:extLst>
                </a:gridCol>
                <a:gridCol w="612297">
                  <a:extLst>
                    <a:ext uri="{9D8B030D-6E8A-4147-A177-3AD203B41FA5}">
                      <a16:colId xmlns:a16="http://schemas.microsoft.com/office/drawing/2014/main" val="2564684293"/>
                    </a:ext>
                  </a:extLst>
                </a:gridCol>
                <a:gridCol w="612297">
                  <a:extLst>
                    <a:ext uri="{9D8B030D-6E8A-4147-A177-3AD203B41FA5}">
                      <a16:colId xmlns:a16="http://schemas.microsoft.com/office/drawing/2014/main" val="60154592"/>
                    </a:ext>
                  </a:extLst>
                </a:gridCol>
                <a:gridCol w="612297">
                  <a:extLst>
                    <a:ext uri="{9D8B030D-6E8A-4147-A177-3AD203B41FA5}">
                      <a16:colId xmlns:a16="http://schemas.microsoft.com/office/drawing/2014/main" val="2166167783"/>
                    </a:ext>
                  </a:extLst>
                </a:gridCol>
                <a:gridCol w="612297">
                  <a:extLst>
                    <a:ext uri="{9D8B030D-6E8A-4147-A177-3AD203B41FA5}">
                      <a16:colId xmlns:a16="http://schemas.microsoft.com/office/drawing/2014/main" val="3192584012"/>
                    </a:ext>
                  </a:extLst>
                </a:gridCol>
                <a:gridCol w="612297">
                  <a:extLst>
                    <a:ext uri="{9D8B030D-6E8A-4147-A177-3AD203B41FA5}">
                      <a16:colId xmlns:a16="http://schemas.microsoft.com/office/drawing/2014/main" val="2958440720"/>
                    </a:ext>
                  </a:extLst>
                </a:gridCol>
                <a:gridCol w="612297">
                  <a:extLst>
                    <a:ext uri="{9D8B030D-6E8A-4147-A177-3AD203B41FA5}">
                      <a16:colId xmlns:a16="http://schemas.microsoft.com/office/drawing/2014/main" val="373692669"/>
                    </a:ext>
                  </a:extLst>
                </a:gridCol>
                <a:gridCol w="612297">
                  <a:extLst>
                    <a:ext uri="{9D8B030D-6E8A-4147-A177-3AD203B41FA5}">
                      <a16:colId xmlns:a16="http://schemas.microsoft.com/office/drawing/2014/main" val="3018352964"/>
                    </a:ext>
                  </a:extLst>
                </a:gridCol>
                <a:gridCol w="612297">
                  <a:extLst>
                    <a:ext uri="{9D8B030D-6E8A-4147-A177-3AD203B41FA5}">
                      <a16:colId xmlns:a16="http://schemas.microsoft.com/office/drawing/2014/main" val="2022862278"/>
                    </a:ext>
                  </a:extLst>
                </a:gridCol>
                <a:gridCol w="612297">
                  <a:extLst>
                    <a:ext uri="{9D8B030D-6E8A-4147-A177-3AD203B41FA5}">
                      <a16:colId xmlns:a16="http://schemas.microsoft.com/office/drawing/2014/main" val="1583583424"/>
                    </a:ext>
                  </a:extLst>
                </a:gridCol>
              </a:tblGrid>
              <a:tr h="2530300">
                <a:tc>
                  <a:txBody>
                    <a:bodyPr/>
                    <a:lstStyle/>
                    <a:p>
                      <a:endParaRPr lang="de-DE" sz="1400"/>
                    </a:p>
                  </a:txBody>
                  <a:tcPr>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no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no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no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no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no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no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solidFill>
                      <a:schemeClr val="bg1"/>
                    </a:solid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solidFill>
                      <a:schemeClr val="bg1"/>
                    </a:solid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solidFill>
                      <a:schemeClr val="bg1"/>
                    </a:solid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solidFill>
                      <a:schemeClr val="bg1"/>
                    </a:solid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solidFill>
                      <a:schemeClr val="bg1"/>
                    </a:solid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solidFill>
                      <a:schemeClr val="bg1"/>
                    </a:solid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solidFill>
                      <a:schemeClr val="bg1"/>
                    </a:solid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solidFill>
                      <a:schemeClr val="bg1"/>
                    </a:solid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solidFill>
                      <a:schemeClr val="bg1"/>
                    </a:solid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solidFill>
                      <a:schemeClr val="bg1"/>
                    </a:solid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solidFill>
                      <a:schemeClr val="bg1"/>
                    </a:solidFill>
                  </a:tcPr>
                </a:tc>
                <a:tc>
                  <a:txBody>
                    <a:bodyPr/>
                    <a:lstStyle/>
                    <a:p>
                      <a:endParaRPr lang="de-DE" sz="1400"/>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38100" cmpd="sng">
                      <a:noFill/>
                    </a:lnT>
                    <a:lnB w="28575" cap="flat" cmpd="sng" algn="ctr">
                      <a:noFill/>
                      <a:prstDash val="solid"/>
                      <a:round/>
                      <a:headEnd type="none" w="med" len="med"/>
                      <a:tailEnd type="none" w="med" len="med"/>
                    </a:lnB>
                    <a:solidFill>
                      <a:schemeClr val="bg1"/>
                    </a:solidFill>
                  </a:tcPr>
                </a:tc>
                <a:tc>
                  <a:txBody>
                    <a:bodyPr/>
                    <a:lstStyle/>
                    <a:p>
                      <a:endParaRPr lang="de-DE" sz="1400"/>
                    </a:p>
                  </a:txBody>
                  <a:tcPr>
                    <a:lnL w="28575" cap="flat" cmpd="sng" algn="ctr">
                      <a:solidFill>
                        <a:schemeClr val="tx2"/>
                      </a:solidFill>
                      <a:prstDash val="solid"/>
                      <a:round/>
                      <a:headEnd type="none" w="med" len="med"/>
                      <a:tailEnd type="none" w="med" len="med"/>
                    </a:lnL>
                    <a:lnR w="19050" cap="flat" cmpd="sng" algn="ctr">
                      <a:noFill/>
                      <a:prstDash val="solid"/>
                      <a:round/>
                      <a:headEnd type="none" w="med" len="med"/>
                      <a:tailEnd type="none" w="med" len="med"/>
                    </a:lnR>
                    <a:lnT w="38100" cmpd="sng">
                      <a:noFill/>
                    </a:lnT>
                    <a:lnB w="285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87736669"/>
                  </a:ext>
                </a:extLst>
              </a:tr>
              <a:tr h="535421">
                <a:tc>
                  <a:txBody>
                    <a:bodyPr/>
                    <a:lstStyle/>
                    <a:p>
                      <a:pPr algn="ctr" fontAlgn="b"/>
                      <a:r>
                        <a:rPr lang="de-DE" sz="1050" b="1" i="0" u="none" strike="noStrike" spc="200" baseline="0">
                          <a:solidFill>
                            <a:schemeClr val="bg1"/>
                          </a:solidFill>
                          <a:effectLst/>
                          <a:latin typeface="Century Gothic"/>
                        </a:rPr>
                        <a:t>JAN</a:t>
                      </a:r>
                    </a:p>
                  </a:txBody>
                  <a:tcPr marL="0" marR="0" marT="0" marB="0" anchor="ctr">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2"/>
                    </a:solidFill>
                  </a:tcPr>
                </a:tc>
                <a:tc>
                  <a:txBody>
                    <a:bodyPr/>
                    <a:lstStyle/>
                    <a:p>
                      <a:pPr algn="ctr" fontAlgn="b"/>
                      <a:r>
                        <a:rPr lang="de-DE" sz="1050" b="1" i="0" u="none" strike="noStrike" spc="200" baseline="0">
                          <a:solidFill>
                            <a:schemeClr val="bg1"/>
                          </a:solidFill>
                          <a:effectLst/>
                          <a:latin typeface="Century Gothic"/>
                        </a:rPr>
                        <a:t>FEB</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2"/>
                    </a:solidFill>
                  </a:tcPr>
                </a:tc>
                <a:tc>
                  <a:txBody>
                    <a:bodyPr/>
                    <a:lstStyle/>
                    <a:p>
                      <a:pPr algn="ctr" fontAlgn="b"/>
                      <a:r>
                        <a:rPr lang="de-DE" sz="1050" b="1" i="0" u="none" strike="noStrike" spc="200" baseline="0">
                          <a:solidFill>
                            <a:schemeClr val="bg1"/>
                          </a:solidFill>
                          <a:effectLst/>
                          <a:latin typeface="Century Gothic"/>
                        </a:rPr>
                        <a:t>MAR</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2"/>
                    </a:solidFill>
                  </a:tcPr>
                </a:tc>
                <a:tc>
                  <a:txBody>
                    <a:bodyPr/>
                    <a:lstStyle/>
                    <a:p>
                      <a:pPr algn="ctr" fontAlgn="b"/>
                      <a:r>
                        <a:rPr lang="de-DE" sz="1050" b="1" i="0" u="none" strike="noStrike" spc="200" baseline="0">
                          <a:solidFill>
                            <a:schemeClr val="bg1"/>
                          </a:solidFill>
                          <a:effectLst/>
                          <a:latin typeface="Century Gothic"/>
                        </a:rPr>
                        <a:t>APR</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4">
                        <a:lumMod val="50000"/>
                        <a:lumOff val="50000"/>
                      </a:schemeClr>
                    </a:solidFill>
                  </a:tcPr>
                </a:tc>
                <a:tc>
                  <a:txBody>
                    <a:bodyPr/>
                    <a:lstStyle/>
                    <a:p>
                      <a:pPr algn="ctr" fontAlgn="b"/>
                      <a:r>
                        <a:rPr lang="de-DE" sz="1050" b="1" i="0" u="none" strike="noStrike" spc="200" baseline="0">
                          <a:solidFill>
                            <a:schemeClr val="bg1"/>
                          </a:solidFill>
                          <a:effectLst/>
                          <a:latin typeface="Century Gothic"/>
                        </a:rPr>
                        <a:t>MAY</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4">
                        <a:lumMod val="50000"/>
                        <a:lumOff val="50000"/>
                      </a:schemeClr>
                    </a:solidFill>
                  </a:tcPr>
                </a:tc>
                <a:tc>
                  <a:txBody>
                    <a:bodyPr/>
                    <a:lstStyle/>
                    <a:p>
                      <a:pPr algn="ctr" fontAlgn="b"/>
                      <a:r>
                        <a:rPr lang="de-DE" sz="1050" b="1" i="0" u="none" strike="noStrike" spc="200" baseline="0">
                          <a:solidFill>
                            <a:schemeClr val="bg1"/>
                          </a:solidFill>
                          <a:effectLst/>
                          <a:latin typeface="Century Gothic"/>
                        </a:rPr>
                        <a:t>JUN</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4">
                        <a:lumMod val="50000"/>
                        <a:lumOff val="50000"/>
                      </a:schemeClr>
                    </a:solidFill>
                  </a:tcPr>
                </a:tc>
                <a:tc>
                  <a:txBody>
                    <a:bodyPr/>
                    <a:lstStyle/>
                    <a:p>
                      <a:pPr algn="ctr" fontAlgn="b"/>
                      <a:r>
                        <a:rPr lang="de-DE" sz="1050" b="1" i="0" u="none" strike="noStrike" spc="200" baseline="0">
                          <a:solidFill>
                            <a:schemeClr val="bg1"/>
                          </a:solidFill>
                          <a:effectLst/>
                          <a:latin typeface="Century Gothic"/>
                        </a:rPr>
                        <a:t>JUL</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6"/>
                    </a:solidFill>
                  </a:tcPr>
                </a:tc>
                <a:tc>
                  <a:txBody>
                    <a:bodyPr/>
                    <a:lstStyle/>
                    <a:p>
                      <a:pPr algn="ctr" fontAlgn="b"/>
                      <a:r>
                        <a:rPr lang="de-DE" sz="1050" b="1" i="0" u="none" strike="noStrike" spc="200" baseline="0">
                          <a:solidFill>
                            <a:schemeClr val="bg1"/>
                          </a:solidFill>
                          <a:effectLst/>
                          <a:latin typeface="Century Gothic"/>
                        </a:rPr>
                        <a:t>AUG</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6"/>
                    </a:solidFill>
                  </a:tcPr>
                </a:tc>
                <a:tc>
                  <a:txBody>
                    <a:bodyPr/>
                    <a:lstStyle/>
                    <a:p>
                      <a:pPr algn="ctr" fontAlgn="b"/>
                      <a:r>
                        <a:rPr lang="de-DE" sz="1050" b="1" i="0" u="none" strike="noStrike" spc="200" baseline="0">
                          <a:solidFill>
                            <a:schemeClr val="bg1"/>
                          </a:solidFill>
                          <a:effectLst/>
                          <a:latin typeface="Century Gothic"/>
                        </a:rPr>
                        <a:t>SEP</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6"/>
                    </a:solidFill>
                  </a:tcPr>
                </a:tc>
                <a:tc>
                  <a:txBody>
                    <a:bodyPr/>
                    <a:lstStyle/>
                    <a:p>
                      <a:pPr algn="ctr" fontAlgn="b"/>
                      <a:r>
                        <a:rPr lang="de-DE" sz="1050" b="1" i="0" u="none" strike="noStrike" spc="200" baseline="0">
                          <a:solidFill>
                            <a:schemeClr val="bg1"/>
                          </a:solidFill>
                          <a:effectLst/>
                          <a:latin typeface="Century Gothic"/>
                        </a:rPr>
                        <a:t>OCT</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1"/>
                    </a:solidFill>
                  </a:tcPr>
                </a:tc>
                <a:tc>
                  <a:txBody>
                    <a:bodyPr/>
                    <a:lstStyle/>
                    <a:p>
                      <a:pPr algn="ctr" fontAlgn="b"/>
                      <a:r>
                        <a:rPr lang="de-DE" sz="1050" b="1" i="0" u="none" strike="noStrike" spc="200" baseline="0">
                          <a:solidFill>
                            <a:schemeClr val="bg1"/>
                          </a:solidFill>
                          <a:effectLst/>
                          <a:latin typeface="Century Gothic"/>
                        </a:rPr>
                        <a:t>NOV</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050" b="1" i="0" u="none" strike="noStrike" spc="200" baseline="0">
                          <a:solidFill>
                            <a:schemeClr val="bg1"/>
                          </a:solidFill>
                          <a:effectLst/>
                          <a:latin typeface="Century Gothic"/>
                        </a:rPr>
                        <a:t>DEC</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1"/>
                    </a:solidFill>
                  </a:tcPr>
                </a:tc>
                <a:tc>
                  <a:txBody>
                    <a:bodyPr/>
                    <a:lstStyle/>
                    <a:p>
                      <a:pPr algn="ctr" fontAlgn="b"/>
                      <a:r>
                        <a:rPr lang="de-DE" sz="1050" b="1" i="0" u="none" strike="noStrike" spc="200" baseline="0">
                          <a:solidFill>
                            <a:schemeClr val="bg1"/>
                          </a:solidFill>
                          <a:effectLst/>
                          <a:latin typeface="Century Gothic"/>
                        </a:rPr>
                        <a:t>JAN</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2"/>
                    </a:solidFill>
                  </a:tcPr>
                </a:tc>
                <a:tc>
                  <a:txBody>
                    <a:bodyPr/>
                    <a:lstStyle/>
                    <a:p>
                      <a:pPr algn="ctr" fontAlgn="b"/>
                      <a:r>
                        <a:rPr lang="de-DE" sz="1050" b="1" i="0" u="none" strike="noStrike" spc="200" baseline="0">
                          <a:solidFill>
                            <a:schemeClr val="bg1"/>
                          </a:solidFill>
                          <a:effectLst/>
                          <a:latin typeface="Century Gothic"/>
                        </a:rPr>
                        <a:t>FEB</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2"/>
                    </a:solidFill>
                  </a:tcPr>
                </a:tc>
                <a:tc>
                  <a:txBody>
                    <a:bodyPr/>
                    <a:lstStyle/>
                    <a:p>
                      <a:pPr algn="ctr" fontAlgn="b"/>
                      <a:r>
                        <a:rPr lang="de-DE" sz="1050" b="1" i="0" u="none" strike="noStrike" spc="200" baseline="0">
                          <a:solidFill>
                            <a:schemeClr val="bg1"/>
                          </a:solidFill>
                          <a:effectLst/>
                          <a:latin typeface="Century Gothic"/>
                        </a:rPr>
                        <a:t>MAR</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2"/>
                    </a:solidFill>
                  </a:tcPr>
                </a:tc>
                <a:tc>
                  <a:txBody>
                    <a:bodyPr/>
                    <a:lstStyle/>
                    <a:p>
                      <a:pPr algn="ctr" fontAlgn="b"/>
                      <a:r>
                        <a:rPr lang="de-DE" sz="1050" b="1" i="0" u="none" strike="noStrike" spc="200" baseline="0">
                          <a:solidFill>
                            <a:schemeClr val="bg1"/>
                          </a:solidFill>
                          <a:effectLst/>
                          <a:latin typeface="Century Gothic"/>
                        </a:rPr>
                        <a:t>APR</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4">
                        <a:lumMod val="50000"/>
                        <a:lumOff val="50000"/>
                      </a:schemeClr>
                    </a:solidFill>
                  </a:tcPr>
                </a:tc>
                <a:tc>
                  <a:txBody>
                    <a:bodyPr/>
                    <a:lstStyle/>
                    <a:p>
                      <a:pPr algn="ctr" fontAlgn="b"/>
                      <a:r>
                        <a:rPr lang="de-DE" sz="1050" b="1" i="0" u="none" strike="noStrike" spc="200" baseline="0">
                          <a:solidFill>
                            <a:schemeClr val="bg1"/>
                          </a:solidFill>
                          <a:effectLst/>
                          <a:latin typeface="Century Gothic"/>
                        </a:rPr>
                        <a:t>MAY</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4">
                        <a:lumMod val="50000"/>
                        <a:lumOff val="50000"/>
                      </a:schemeClr>
                    </a:solidFill>
                  </a:tcPr>
                </a:tc>
                <a:tc>
                  <a:txBody>
                    <a:bodyPr/>
                    <a:lstStyle/>
                    <a:p>
                      <a:pPr algn="ctr" fontAlgn="b"/>
                      <a:r>
                        <a:rPr lang="de-DE" sz="1050" b="1" i="0" u="none" strike="noStrike" spc="200" baseline="0">
                          <a:solidFill>
                            <a:schemeClr val="bg1"/>
                          </a:solidFill>
                          <a:effectLst/>
                          <a:latin typeface="Century Gothic"/>
                        </a:rPr>
                        <a:t>JUN</a:t>
                      </a:r>
                    </a:p>
                  </a:txBody>
                  <a:tcPr marL="0" marR="0" marT="0"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solidFill>
                      <a:schemeClr val="accent4">
                        <a:lumMod val="50000"/>
                        <a:lumOff val="50000"/>
                      </a:schemeClr>
                    </a:solidFill>
                  </a:tcPr>
                </a:tc>
                <a:tc>
                  <a:txBody>
                    <a:bodyPr/>
                    <a:lstStyle/>
                    <a:p>
                      <a:pPr algn="ctr" fontAlgn="b"/>
                      <a:r>
                        <a:rPr lang="de-DE" sz="1050" b="1" i="0" u="none" strike="noStrike" spc="200" baseline="0">
                          <a:solidFill>
                            <a:schemeClr val="bg1"/>
                          </a:solidFill>
                          <a:effectLst/>
                          <a:latin typeface="Century Gothic"/>
                        </a:rPr>
                        <a:t>JULY</a:t>
                      </a:r>
                    </a:p>
                  </a:txBody>
                  <a:tcPr marL="0" marR="0" marT="0" marB="0" anchor="ctr">
                    <a:lnL w="28575" cap="flat" cmpd="sng" algn="ctr">
                      <a:solidFill>
                        <a:schemeClr val="tx2"/>
                      </a:solid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solidFill>
                      <a:schemeClr val="accent6"/>
                    </a:solidFill>
                  </a:tcPr>
                </a:tc>
                <a:extLst>
                  <a:ext uri="{0D108BD9-81ED-4DB2-BD59-A6C34878D82A}">
                    <a16:rowId xmlns:a16="http://schemas.microsoft.com/office/drawing/2014/main" val="3803753712"/>
                  </a:ext>
                </a:extLst>
              </a:tr>
            </a:tbl>
          </a:graphicData>
        </a:graphic>
      </p:graphicFrame>
      <p:sp>
        <p:nvSpPr>
          <p:cNvPr id="3" name="Text Box 57">
            <a:extLst>
              <a:ext uri="{FF2B5EF4-FFF2-40B4-BE49-F238E27FC236}">
                <a16:creationId xmlns:a16="http://schemas.microsoft.com/office/drawing/2014/main" id="{BD21F55C-8AF5-0E08-8703-AF1D17819796}"/>
              </a:ext>
            </a:extLst>
          </p:cNvPr>
          <p:cNvSpPr txBox="1">
            <a:spLocks noChangeArrowheads="1"/>
          </p:cNvSpPr>
          <p:nvPr/>
        </p:nvSpPr>
        <p:spPr bwMode="gray">
          <a:xfrm>
            <a:off x="241188" y="4316702"/>
            <a:ext cx="430090" cy="169277"/>
          </a:xfrm>
          <a:prstGeom prst="rect">
            <a:avLst/>
          </a:prstGeom>
          <a:noFill/>
          <a:ln w="9525">
            <a:noFill/>
            <a:miter lim="800000"/>
            <a:headEnd/>
            <a:tailEnd/>
          </a:ln>
          <a:effectLst/>
        </p:spPr>
        <p:txBody>
          <a:bodyPr wrap="square" lIns="0" tIns="0" rIns="0" bIns="0" anchor="ctr">
            <a:spAutoFit/>
          </a:bodyPr>
          <a:lstStyle/>
          <a:p>
            <a:pPr>
              <a:spcAft>
                <a:spcPts val="1000"/>
              </a:spcAft>
            </a:pPr>
            <a:r>
              <a:rPr lang="en-US" sz="1100" b="1" spc="100">
                <a:solidFill>
                  <a:schemeClr val="accent3">
                    <a:lumMod val="75000"/>
                  </a:schemeClr>
                </a:solidFill>
                <a:latin typeface="Century Gothic" panose="020B0502020202020204" pitchFamily="34" charset="0"/>
                <a:cs typeface="Calibri" pitchFamily="34" charset="0"/>
              </a:rPr>
              <a:t>2023</a:t>
            </a:r>
          </a:p>
        </p:txBody>
      </p:sp>
      <p:sp>
        <p:nvSpPr>
          <p:cNvPr id="5" name="Text Box 57">
            <a:extLst>
              <a:ext uri="{FF2B5EF4-FFF2-40B4-BE49-F238E27FC236}">
                <a16:creationId xmlns:a16="http://schemas.microsoft.com/office/drawing/2014/main" id="{2CA41C5C-DA0A-B7A9-A2E4-C0862F2EB006}"/>
              </a:ext>
            </a:extLst>
          </p:cNvPr>
          <p:cNvSpPr txBox="1">
            <a:spLocks noChangeArrowheads="1"/>
          </p:cNvSpPr>
          <p:nvPr/>
        </p:nvSpPr>
        <p:spPr bwMode="gray">
          <a:xfrm>
            <a:off x="7813377" y="4316701"/>
            <a:ext cx="430090" cy="169277"/>
          </a:xfrm>
          <a:prstGeom prst="rect">
            <a:avLst/>
          </a:prstGeom>
          <a:noFill/>
          <a:ln w="9525">
            <a:noFill/>
            <a:miter lim="800000"/>
            <a:headEnd/>
            <a:tailEnd/>
          </a:ln>
          <a:effectLst/>
        </p:spPr>
        <p:txBody>
          <a:bodyPr wrap="square" lIns="0" tIns="0" rIns="0" bIns="0" anchor="ctr">
            <a:spAutoFit/>
          </a:bodyPr>
          <a:lstStyle/>
          <a:p>
            <a:pPr>
              <a:spcAft>
                <a:spcPts val="1000"/>
              </a:spcAft>
            </a:pPr>
            <a:r>
              <a:rPr lang="en-US" sz="1100" b="1" spc="100">
                <a:solidFill>
                  <a:schemeClr val="accent3">
                    <a:lumMod val="75000"/>
                  </a:schemeClr>
                </a:solidFill>
                <a:latin typeface="Century Gothic" panose="020B0502020202020204" pitchFamily="34" charset="0"/>
                <a:cs typeface="Calibri" pitchFamily="34" charset="0"/>
              </a:rPr>
              <a:t>2024</a:t>
            </a:r>
          </a:p>
        </p:txBody>
      </p:sp>
      <p:grpSp>
        <p:nvGrpSpPr>
          <p:cNvPr id="17" name="Group 16">
            <a:extLst>
              <a:ext uri="{FF2B5EF4-FFF2-40B4-BE49-F238E27FC236}">
                <a16:creationId xmlns:a16="http://schemas.microsoft.com/office/drawing/2014/main" id="{0DB7C176-5D83-2124-224C-B51418150C1E}"/>
              </a:ext>
            </a:extLst>
          </p:cNvPr>
          <p:cNvGrpSpPr/>
          <p:nvPr/>
        </p:nvGrpSpPr>
        <p:grpSpPr>
          <a:xfrm>
            <a:off x="172613" y="4234958"/>
            <a:ext cx="1573991" cy="920885"/>
            <a:chOff x="-31523" y="4853937"/>
            <a:chExt cx="1573991" cy="920885"/>
          </a:xfrm>
        </p:grpSpPr>
        <p:sp>
          <p:nvSpPr>
            <p:cNvPr id="18" name="Raute 68">
              <a:extLst>
                <a:ext uri="{FF2B5EF4-FFF2-40B4-BE49-F238E27FC236}">
                  <a16:creationId xmlns:a16="http://schemas.microsoft.com/office/drawing/2014/main" id="{83EE55EC-9DD7-A3D1-AC69-D59158AFCFC3}"/>
                </a:ext>
              </a:extLst>
            </p:cNvPr>
            <p:cNvSpPr/>
            <p:nvPr/>
          </p:nvSpPr>
          <p:spPr bwMode="gray">
            <a:xfrm>
              <a:off x="1358232" y="4853937"/>
              <a:ext cx="184236" cy="179660"/>
            </a:xfrm>
            <a:prstGeom prst="ellipse">
              <a:avLst/>
            </a:prstGeom>
            <a:solidFill>
              <a:schemeClr val="accent1"/>
            </a:solidFill>
            <a:ln w="114300">
              <a:solidFill>
                <a:schemeClr val="tx2">
                  <a:alpha val="50000"/>
                </a:schemeClr>
              </a:solidFill>
              <a:round/>
              <a:headEnd/>
              <a:tailEnd/>
            </a:ln>
            <a:effectLst>
              <a:outerShdw blurRad="50800" dist="38100" dir="5400000" algn="t" rotWithShape="0">
                <a:srgbClr val="E3E4ED"/>
              </a:outerShdw>
            </a:effectLst>
          </p:spPr>
          <p:txBody>
            <a:bodyPr rtlCol="0" anchor="ctr"/>
            <a:lstStyle/>
            <a:p>
              <a:pPr algn="ctr"/>
              <a:endParaRPr lang="en-US" sz="1000">
                <a:latin typeface="Century Gothic" panose="020B0502020202020204" pitchFamily="34" charset="0"/>
              </a:endParaRPr>
            </a:p>
          </p:txBody>
        </p:sp>
        <p:sp>
          <p:nvSpPr>
            <p:cNvPr id="19" name="Line">
              <a:extLst>
                <a:ext uri="{FF2B5EF4-FFF2-40B4-BE49-F238E27FC236}">
                  <a16:creationId xmlns:a16="http://schemas.microsoft.com/office/drawing/2014/main" id="{C8B0BBE2-C6CF-E243-49EE-52C71F19158C}"/>
                </a:ext>
              </a:extLst>
            </p:cNvPr>
            <p:cNvSpPr/>
            <p:nvPr/>
          </p:nvSpPr>
          <p:spPr>
            <a:xfrm flipV="1">
              <a:off x="1429708" y="5052463"/>
              <a:ext cx="18954" cy="722359"/>
            </a:xfrm>
            <a:prstGeom prst="line">
              <a:avLst/>
            </a:prstGeom>
            <a:noFill/>
            <a:ln w="28575" cap="rnd">
              <a:solidFill>
                <a:schemeClr val="accent3"/>
              </a:solidFill>
              <a:prstDash val="sysDot"/>
              <a:roun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000">
                <a:latin typeface="Century Gothic" panose="020B0502020202020204" pitchFamily="34" charset="0"/>
              </a:endParaRPr>
            </a:p>
          </p:txBody>
        </p:sp>
        <p:sp>
          <p:nvSpPr>
            <p:cNvPr id="20" name="Text Box 57">
              <a:extLst>
                <a:ext uri="{FF2B5EF4-FFF2-40B4-BE49-F238E27FC236}">
                  <a16:creationId xmlns:a16="http://schemas.microsoft.com/office/drawing/2014/main" id="{F51BD2F5-58BF-1757-332C-043A30D9AF71}"/>
                </a:ext>
              </a:extLst>
            </p:cNvPr>
            <p:cNvSpPr txBox="1">
              <a:spLocks noChangeArrowheads="1"/>
            </p:cNvSpPr>
            <p:nvPr/>
          </p:nvSpPr>
          <p:spPr bwMode="gray">
            <a:xfrm>
              <a:off x="-31523" y="5226821"/>
              <a:ext cx="1491267" cy="507831"/>
            </a:xfrm>
            <a:prstGeom prst="rect">
              <a:avLst/>
            </a:prstGeom>
            <a:noFill/>
            <a:ln w="9525">
              <a:noFill/>
              <a:miter lim="800000"/>
              <a:headEnd/>
              <a:tailEnd/>
            </a:ln>
            <a:effectLst/>
          </p:spPr>
          <p:txBody>
            <a:bodyPr wrap="square" lIns="0" tIns="0" rIns="0" bIns="0" anchor="ctr">
              <a:spAutoFit/>
            </a:bodyPr>
            <a:lstStyle/>
            <a:p>
              <a:pPr>
                <a:spcAft>
                  <a:spcPts val="1000"/>
                </a:spcAft>
              </a:pPr>
              <a:r>
                <a:rPr lang="en-US" sz="1100" b="1" spc="100">
                  <a:solidFill>
                    <a:schemeClr val="accent1"/>
                  </a:solidFill>
                  <a:latin typeface="Century Gothic"/>
                  <a:cs typeface="Calibri"/>
                </a:rPr>
                <a:t>POSTGRADUATE TRAINING OPENS: MARCH 13</a:t>
              </a:r>
              <a:endParaRPr lang="en-US" sz="1100" b="1" spc="100">
                <a:solidFill>
                  <a:schemeClr val="accent1"/>
                </a:solidFill>
                <a:latin typeface="Century Gothic" panose="020B0502020202020204" pitchFamily="34" charset="0"/>
                <a:cs typeface="Calibri" pitchFamily="34" charset="0"/>
              </a:endParaRPr>
            </a:p>
          </p:txBody>
        </p:sp>
      </p:grpSp>
      <p:grpSp>
        <p:nvGrpSpPr>
          <p:cNvPr id="23" name="Group 22">
            <a:extLst>
              <a:ext uri="{FF2B5EF4-FFF2-40B4-BE49-F238E27FC236}">
                <a16:creationId xmlns:a16="http://schemas.microsoft.com/office/drawing/2014/main" id="{639228A2-4EC2-962C-7900-B7BED9F940E5}"/>
              </a:ext>
            </a:extLst>
          </p:cNvPr>
          <p:cNvGrpSpPr/>
          <p:nvPr/>
        </p:nvGrpSpPr>
        <p:grpSpPr>
          <a:xfrm>
            <a:off x="2797971" y="4214910"/>
            <a:ext cx="1530917" cy="1433640"/>
            <a:chOff x="3281386" y="4861860"/>
            <a:chExt cx="1530917" cy="1433640"/>
          </a:xfrm>
        </p:grpSpPr>
        <p:sp>
          <p:nvSpPr>
            <p:cNvPr id="24" name="Raute 68">
              <a:extLst>
                <a:ext uri="{FF2B5EF4-FFF2-40B4-BE49-F238E27FC236}">
                  <a16:creationId xmlns:a16="http://schemas.microsoft.com/office/drawing/2014/main" id="{65D7FB30-6A4B-BFB5-43C9-9B041E7AFB51}"/>
                </a:ext>
              </a:extLst>
            </p:cNvPr>
            <p:cNvSpPr/>
            <p:nvPr/>
          </p:nvSpPr>
          <p:spPr bwMode="gray">
            <a:xfrm>
              <a:off x="4628067" y="4861860"/>
              <a:ext cx="184236" cy="179660"/>
            </a:xfrm>
            <a:prstGeom prst="ellipse">
              <a:avLst/>
            </a:prstGeom>
            <a:solidFill>
              <a:schemeClr val="tx1">
                <a:lumMod val="50000"/>
                <a:lumOff val="50000"/>
              </a:schemeClr>
            </a:solidFill>
            <a:ln w="127000">
              <a:solidFill>
                <a:schemeClr val="tx2">
                  <a:alpha val="50000"/>
                </a:schemeClr>
              </a:solidFill>
              <a:round/>
              <a:headEnd/>
              <a:tailEnd/>
            </a:ln>
            <a:effectLst>
              <a:outerShdw blurRad="50800" dist="38100" dir="5400000" algn="t" rotWithShape="0">
                <a:srgbClr val="E3E4ED"/>
              </a:outerShdw>
            </a:effectLst>
          </p:spPr>
          <p:txBody>
            <a:bodyPr rtlCol="0" anchor="ctr"/>
            <a:lstStyle/>
            <a:p>
              <a:pPr algn="ctr"/>
              <a:endParaRPr lang="en-US" sz="1000">
                <a:latin typeface="Century Gothic" panose="020B0502020202020204" pitchFamily="34" charset="0"/>
              </a:endParaRPr>
            </a:p>
          </p:txBody>
        </p:sp>
        <p:sp>
          <p:nvSpPr>
            <p:cNvPr id="25" name="Text Box 57">
              <a:extLst>
                <a:ext uri="{FF2B5EF4-FFF2-40B4-BE49-F238E27FC236}">
                  <a16:creationId xmlns:a16="http://schemas.microsoft.com/office/drawing/2014/main" id="{A9F8D913-376D-2395-B5FD-E2585350F5A9}"/>
                </a:ext>
              </a:extLst>
            </p:cNvPr>
            <p:cNvSpPr txBox="1">
              <a:spLocks noChangeArrowheads="1"/>
            </p:cNvSpPr>
            <p:nvPr/>
          </p:nvSpPr>
          <p:spPr bwMode="gray">
            <a:xfrm>
              <a:off x="3281386" y="5956946"/>
              <a:ext cx="1410608" cy="338554"/>
            </a:xfrm>
            <a:prstGeom prst="rect">
              <a:avLst/>
            </a:prstGeom>
            <a:noFill/>
            <a:ln w="9525">
              <a:noFill/>
              <a:miter lim="800000"/>
              <a:headEnd/>
              <a:tailEnd/>
            </a:ln>
            <a:effectLst/>
          </p:spPr>
          <p:txBody>
            <a:bodyPr wrap="square" lIns="0" tIns="0" rIns="0" bIns="0" anchor="ctr">
              <a:spAutoFit/>
            </a:bodyPr>
            <a:lstStyle/>
            <a:p>
              <a:pPr>
                <a:spcAft>
                  <a:spcPts val="1000"/>
                </a:spcAft>
              </a:pPr>
              <a:r>
                <a:rPr lang="en-US" sz="1100" b="1" spc="100">
                  <a:solidFill>
                    <a:schemeClr val="tx2"/>
                  </a:solidFill>
                  <a:latin typeface="Century Gothic" panose="020B0502020202020204" pitchFamily="34" charset="0"/>
                  <a:cs typeface="Calibri" pitchFamily="34" charset="0"/>
                </a:rPr>
                <a:t>POSTGRADUATE      GO LIVE: JULY 17</a:t>
              </a:r>
            </a:p>
          </p:txBody>
        </p:sp>
        <p:sp>
          <p:nvSpPr>
            <p:cNvPr id="26" name="Line">
              <a:extLst>
                <a:ext uri="{FF2B5EF4-FFF2-40B4-BE49-F238E27FC236}">
                  <a16:creationId xmlns:a16="http://schemas.microsoft.com/office/drawing/2014/main" id="{51E1B67D-2C2E-E728-885B-47D43150F075}"/>
                </a:ext>
              </a:extLst>
            </p:cNvPr>
            <p:cNvSpPr/>
            <p:nvPr/>
          </p:nvSpPr>
          <p:spPr>
            <a:xfrm flipV="1">
              <a:off x="4713404" y="5033720"/>
              <a:ext cx="1" cy="1261722"/>
            </a:xfrm>
            <a:prstGeom prst="line">
              <a:avLst/>
            </a:prstGeom>
            <a:noFill/>
            <a:ln w="28575" cap="rnd">
              <a:solidFill>
                <a:schemeClr val="accent3"/>
              </a:solidFill>
              <a:prstDash val="sysDot"/>
              <a:roun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000">
                <a:latin typeface="Century Gothic" panose="020B0502020202020204" pitchFamily="34" charset="0"/>
              </a:endParaRPr>
            </a:p>
          </p:txBody>
        </p:sp>
      </p:grpSp>
      <p:grpSp>
        <p:nvGrpSpPr>
          <p:cNvPr id="27" name="Group 26">
            <a:extLst>
              <a:ext uri="{FF2B5EF4-FFF2-40B4-BE49-F238E27FC236}">
                <a16:creationId xmlns:a16="http://schemas.microsoft.com/office/drawing/2014/main" id="{C7E5F4E6-5258-97EE-CB2C-719F78A32220}"/>
              </a:ext>
            </a:extLst>
          </p:cNvPr>
          <p:cNvGrpSpPr/>
          <p:nvPr/>
        </p:nvGrpSpPr>
        <p:grpSpPr>
          <a:xfrm>
            <a:off x="5440264" y="4223329"/>
            <a:ext cx="1562752" cy="1425163"/>
            <a:chOff x="3249551" y="4861860"/>
            <a:chExt cx="1562752" cy="1425163"/>
          </a:xfrm>
        </p:grpSpPr>
        <p:sp>
          <p:nvSpPr>
            <p:cNvPr id="28" name="Raute 68">
              <a:extLst>
                <a:ext uri="{FF2B5EF4-FFF2-40B4-BE49-F238E27FC236}">
                  <a16:creationId xmlns:a16="http://schemas.microsoft.com/office/drawing/2014/main" id="{3A5722BB-D766-E68C-EF58-7A4C23CEB4F2}"/>
                </a:ext>
              </a:extLst>
            </p:cNvPr>
            <p:cNvSpPr/>
            <p:nvPr/>
          </p:nvSpPr>
          <p:spPr bwMode="gray">
            <a:xfrm>
              <a:off x="4628067" y="4861860"/>
              <a:ext cx="184236" cy="179660"/>
            </a:xfrm>
            <a:prstGeom prst="ellipse">
              <a:avLst/>
            </a:prstGeom>
            <a:solidFill>
              <a:schemeClr val="tx1">
                <a:lumMod val="50000"/>
                <a:lumOff val="50000"/>
              </a:schemeClr>
            </a:solidFill>
            <a:ln w="127000">
              <a:solidFill>
                <a:schemeClr val="tx2">
                  <a:alpha val="50000"/>
                </a:schemeClr>
              </a:solidFill>
              <a:round/>
              <a:headEnd/>
              <a:tailEnd/>
            </a:ln>
            <a:effectLst>
              <a:outerShdw blurRad="50800" dist="38100" dir="5400000" algn="t" rotWithShape="0">
                <a:srgbClr val="E3E4ED"/>
              </a:outerShdw>
            </a:effectLst>
          </p:spPr>
          <p:txBody>
            <a:bodyPr rtlCol="0" anchor="ctr"/>
            <a:lstStyle/>
            <a:p>
              <a:pPr algn="ctr"/>
              <a:endParaRPr lang="en-US" sz="1000">
                <a:latin typeface="Century Gothic" panose="020B0502020202020204" pitchFamily="34" charset="0"/>
              </a:endParaRPr>
            </a:p>
          </p:txBody>
        </p:sp>
        <p:sp>
          <p:nvSpPr>
            <p:cNvPr id="29" name="Text Box 57">
              <a:extLst>
                <a:ext uri="{FF2B5EF4-FFF2-40B4-BE49-F238E27FC236}">
                  <a16:creationId xmlns:a16="http://schemas.microsoft.com/office/drawing/2014/main" id="{34DC4792-6209-8341-4E07-04FF9534F075}"/>
                </a:ext>
              </a:extLst>
            </p:cNvPr>
            <p:cNvSpPr txBox="1">
              <a:spLocks noChangeArrowheads="1"/>
            </p:cNvSpPr>
            <p:nvPr/>
          </p:nvSpPr>
          <p:spPr bwMode="gray">
            <a:xfrm>
              <a:off x="3249551" y="5948469"/>
              <a:ext cx="1410608" cy="338554"/>
            </a:xfrm>
            <a:prstGeom prst="rect">
              <a:avLst/>
            </a:prstGeom>
            <a:noFill/>
            <a:ln w="9525">
              <a:noFill/>
              <a:miter lim="800000"/>
              <a:headEnd/>
              <a:tailEnd/>
            </a:ln>
            <a:effectLst/>
          </p:spPr>
          <p:txBody>
            <a:bodyPr wrap="square" lIns="0" tIns="0" rIns="0" bIns="0" anchor="ctr">
              <a:spAutoFit/>
            </a:bodyPr>
            <a:lstStyle/>
            <a:p>
              <a:pPr>
                <a:spcAft>
                  <a:spcPts val="1000"/>
                </a:spcAft>
              </a:pPr>
              <a:r>
                <a:rPr lang="en-US" sz="1100" b="1" spc="100">
                  <a:latin typeface="Century Gothic" panose="020B0502020202020204" pitchFamily="34" charset="0"/>
                  <a:cs typeface="Calibri" pitchFamily="34" charset="0"/>
                </a:rPr>
                <a:t>SUMMER TERM      GO LIVE: NOV.20</a:t>
              </a:r>
            </a:p>
          </p:txBody>
        </p:sp>
        <p:sp>
          <p:nvSpPr>
            <p:cNvPr id="30" name="Line">
              <a:extLst>
                <a:ext uri="{FF2B5EF4-FFF2-40B4-BE49-F238E27FC236}">
                  <a16:creationId xmlns:a16="http://schemas.microsoft.com/office/drawing/2014/main" id="{CDF21EA0-7C61-BF84-7A9E-6E413156BE4A}"/>
                </a:ext>
              </a:extLst>
            </p:cNvPr>
            <p:cNvSpPr/>
            <p:nvPr/>
          </p:nvSpPr>
          <p:spPr>
            <a:xfrm flipV="1">
              <a:off x="4704824" y="5033719"/>
              <a:ext cx="8582" cy="1253304"/>
            </a:xfrm>
            <a:prstGeom prst="line">
              <a:avLst/>
            </a:prstGeom>
            <a:noFill/>
            <a:ln w="28575" cap="rnd">
              <a:solidFill>
                <a:schemeClr val="accent3"/>
              </a:solidFill>
              <a:prstDash val="sysDot"/>
              <a:roun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000">
                <a:latin typeface="Century Gothic" panose="020B0502020202020204" pitchFamily="34" charset="0"/>
              </a:endParaRPr>
            </a:p>
          </p:txBody>
        </p:sp>
      </p:grpSp>
      <p:grpSp>
        <p:nvGrpSpPr>
          <p:cNvPr id="31" name="Group 30">
            <a:extLst>
              <a:ext uri="{FF2B5EF4-FFF2-40B4-BE49-F238E27FC236}">
                <a16:creationId xmlns:a16="http://schemas.microsoft.com/office/drawing/2014/main" id="{032903BB-C264-85E0-F245-FA30F03E4B5B}"/>
              </a:ext>
            </a:extLst>
          </p:cNvPr>
          <p:cNvGrpSpPr/>
          <p:nvPr/>
        </p:nvGrpSpPr>
        <p:grpSpPr>
          <a:xfrm>
            <a:off x="7283362" y="4244280"/>
            <a:ext cx="1471005" cy="807187"/>
            <a:chOff x="3341298" y="4861860"/>
            <a:chExt cx="1471005" cy="807187"/>
          </a:xfrm>
        </p:grpSpPr>
        <p:sp>
          <p:nvSpPr>
            <p:cNvPr id="32" name="Raute 68">
              <a:extLst>
                <a:ext uri="{FF2B5EF4-FFF2-40B4-BE49-F238E27FC236}">
                  <a16:creationId xmlns:a16="http://schemas.microsoft.com/office/drawing/2014/main" id="{B02F16FC-3588-F1BD-4DAA-F15F3CCF7306}"/>
                </a:ext>
              </a:extLst>
            </p:cNvPr>
            <p:cNvSpPr/>
            <p:nvPr/>
          </p:nvSpPr>
          <p:spPr bwMode="gray">
            <a:xfrm>
              <a:off x="4628067" y="4861860"/>
              <a:ext cx="184236" cy="179660"/>
            </a:xfrm>
            <a:prstGeom prst="ellipse">
              <a:avLst/>
            </a:prstGeom>
            <a:solidFill>
              <a:schemeClr val="tx1">
                <a:lumMod val="50000"/>
                <a:lumOff val="50000"/>
              </a:schemeClr>
            </a:solidFill>
            <a:ln w="127000">
              <a:solidFill>
                <a:schemeClr val="tx2">
                  <a:alpha val="50000"/>
                </a:schemeClr>
              </a:solidFill>
              <a:round/>
              <a:headEnd/>
              <a:tailEnd/>
            </a:ln>
            <a:effectLst>
              <a:outerShdw blurRad="50800" dist="38100" dir="5400000" algn="t" rotWithShape="0">
                <a:srgbClr val="E3E4ED"/>
              </a:outerShdw>
            </a:effectLst>
          </p:spPr>
          <p:txBody>
            <a:bodyPr rtlCol="0" anchor="ctr"/>
            <a:lstStyle/>
            <a:p>
              <a:pPr algn="ctr"/>
              <a:endParaRPr lang="en-US" sz="1000">
                <a:latin typeface="Century Gothic" panose="020B0502020202020204" pitchFamily="34" charset="0"/>
              </a:endParaRPr>
            </a:p>
          </p:txBody>
        </p:sp>
        <p:sp>
          <p:nvSpPr>
            <p:cNvPr id="33" name="Text Box 57">
              <a:extLst>
                <a:ext uri="{FF2B5EF4-FFF2-40B4-BE49-F238E27FC236}">
                  <a16:creationId xmlns:a16="http://schemas.microsoft.com/office/drawing/2014/main" id="{0ED36B91-81F0-589D-9E8C-56203FF983A0}"/>
                </a:ext>
              </a:extLst>
            </p:cNvPr>
            <p:cNvSpPr txBox="1">
              <a:spLocks noChangeArrowheads="1"/>
            </p:cNvSpPr>
            <p:nvPr/>
          </p:nvSpPr>
          <p:spPr bwMode="gray">
            <a:xfrm>
              <a:off x="3341298" y="5330493"/>
              <a:ext cx="1410608" cy="338554"/>
            </a:xfrm>
            <a:prstGeom prst="rect">
              <a:avLst/>
            </a:prstGeom>
            <a:noFill/>
            <a:ln w="9525">
              <a:noFill/>
              <a:miter lim="800000"/>
              <a:headEnd/>
              <a:tailEnd/>
            </a:ln>
            <a:effectLst/>
          </p:spPr>
          <p:txBody>
            <a:bodyPr wrap="square" lIns="0" tIns="0" rIns="0" bIns="0" anchor="ctr">
              <a:spAutoFit/>
            </a:bodyPr>
            <a:lstStyle/>
            <a:p>
              <a:pPr>
                <a:spcAft>
                  <a:spcPts val="1000"/>
                </a:spcAft>
              </a:pPr>
              <a:r>
                <a:rPr lang="en-US" sz="1100" b="1" spc="100">
                  <a:latin typeface="Century Gothic" panose="020B0502020202020204" pitchFamily="34" charset="0"/>
                  <a:cs typeface="Calibri" pitchFamily="34" charset="0"/>
                </a:rPr>
                <a:t>SEMESTER 1      GO LIVE: FEB. 12</a:t>
              </a:r>
            </a:p>
          </p:txBody>
        </p:sp>
        <p:sp>
          <p:nvSpPr>
            <p:cNvPr id="34" name="Line">
              <a:extLst>
                <a:ext uri="{FF2B5EF4-FFF2-40B4-BE49-F238E27FC236}">
                  <a16:creationId xmlns:a16="http://schemas.microsoft.com/office/drawing/2014/main" id="{97D8EC08-567F-5C37-04A4-2784953E0F6B}"/>
                </a:ext>
              </a:extLst>
            </p:cNvPr>
            <p:cNvSpPr/>
            <p:nvPr/>
          </p:nvSpPr>
          <p:spPr>
            <a:xfrm flipV="1">
              <a:off x="4704824" y="5033719"/>
              <a:ext cx="8582" cy="616024"/>
            </a:xfrm>
            <a:prstGeom prst="line">
              <a:avLst/>
            </a:prstGeom>
            <a:noFill/>
            <a:ln w="28575" cap="rnd">
              <a:solidFill>
                <a:schemeClr val="accent3"/>
              </a:solidFill>
              <a:prstDash val="sysDot"/>
              <a:roun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000">
                <a:latin typeface="Century Gothic" panose="020B0502020202020204" pitchFamily="34" charset="0"/>
              </a:endParaRPr>
            </a:p>
          </p:txBody>
        </p:sp>
      </p:grpSp>
      <p:grpSp>
        <p:nvGrpSpPr>
          <p:cNvPr id="35" name="Group 34">
            <a:extLst>
              <a:ext uri="{FF2B5EF4-FFF2-40B4-BE49-F238E27FC236}">
                <a16:creationId xmlns:a16="http://schemas.microsoft.com/office/drawing/2014/main" id="{1639A1B0-DC1C-0C0C-3DEC-058DF9C22657}"/>
              </a:ext>
            </a:extLst>
          </p:cNvPr>
          <p:cNvGrpSpPr/>
          <p:nvPr/>
        </p:nvGrpSpPr>
        <p:grpSpPr>
          <a:xfrm>
            <a:off x="10069225" y="4227913"/>
            <a:ext cx="1509505" cy="1378047"/>
            <a:chOff x="3302798" y="4861860"/>
            <a:chExt cx="1509505" cy="1378047"/>
          </a:xfrm>
        </p:grpSpPr>
        <p:sp>
          <p:nvSpPr>
            <p:cNvPr id="36" name="Raute 68">
              <a:extLst>
                <a:ext uri="{FF2B5EF4-FFF2-40B4-BE49-F238E27FC236}">
                  <a16:creationId xmlns:a16="http://schemas.microsoft.com/office/drawing/2014/main" id="{C1F1E435-640C-70CC-2B73-58C55452220A}"/>
                </a:ext>
              </a:extLst>
            </p:cNvPr>
            <p:cNvSpPr/>
            <p:nvPr/>
          </p:nvSpPr>
          <p:spPr bwMode="gray">
            <a:xfrm>
              <a:off x="4628067" y="4861860"/>
              <a:ext cx="184236" cy="179660"/>
            </a:xfrm>
            <a:prstGeom prst="ellipse">
              <a:avLst/>
            </a:prstGeom>
            <a:solidFill>
              <a:schemeClr val="tx1">
                <a:lumMod val="50000"/>
                <a:lumOff val="50000"/>
              </a:schemeClr>
            </a:solidFill>
            <a:ln w="127000">
              <a:solidFill>
                <a:schemeClr val="tx2">
                  <a:alpha val="50000"/>
                </a:schemeClr>
              </a:solidFill>
              <a:round/>
              <a:headEnd/>
              <a:tailEnd/>
            </a:ln>
            <a:effectLst>
              <a:outerShdw blurRad="50800" dist="38100" dir="5400000" algn="t" rotWithShape="0">
                <a:srgbClr val="E3E4ED"/>
              </a:outerShdw>
            </a:effectLst>
          </p:spPr>
          <p:txBody>
            <a:bodyPr rtlCol="0" anchor="ctr"/>
            <a:lstStyle/>
            <a:p>
              <a:pPr algn="ctr"/>
              <a:endParaRPr lang="en-US" sz="1000">
                <a:latin typeface="Century Gothic" panose="020B0502020202020204" pitchFamily="34" charset="0"/>
              </a:endParaRPr>
            </a:p>
          </p:txBody>
        </p:sp>
        <p:sp>
          <p:nvSpPr>
            <p:cNvPr id="37" name="Text Box 57">
              <a:extLst>
                <a:ext uri="{FF2B5EF4-FFF2-40B4-BE49-F238E27FC236}">
                  <a16:creationId xmlns:a16="http://schemas.microsoft.com/office/drawing/2014/main" id="{6EDD8922-902E-726D-481F-8BFD3397044B}"/>
                </a:ext>
              </a:extLst>
            </p:cNvPr>
            <p:cNvSpPr txBox="1">
              <a:spLocks noChangeArrowheads="1"/>
            </p:cNvSpPr>
            <p:nvPr/>
          </p:nvSpPr>
          <p:spPr bwMode="gray">
            <a:xfrm>
              <a:off x="3302798" y="5901353"/>
              <a:ext cx="1410608" cy="338554"/>
            </a:xfrm>
            <a:prstGeom prst="rect">
              <a:avLst/>
            </a:prstGeom>
            <a:noFill/>
            <a:ln w="9525">
              <a:noFill/>
              <a:miter lim="800000"/>
              <a:headEnd/>
              <a:tailEnd/>
            </a:ln>
            <a:effectLst/>
          </p:spPr>
          <p:txBody>
            <a:bodyPr wrap="square" lIns="0" tIns="0" rIns="0" bIns="0" anchor="ctr">
              <a:spAutoFit/>
            </a:bodyPr>
            <a:lstStyle/>
            <a:p>
              <a:pPr>
                <a:spcAft>
                  <a:spcPts val="1000"/>
                </a:spcAft>
              </a:pPr>
              <a:r>
                <a:rPr lang="en-US" sz="1100" b="1" spc="100">
                  <a:latin typeface="Century Gothic" panose="020B0502020202020204" pitchFamily="34" charset="0"/>
                  <a:cs typeface="Calibri" pitchFamily="34" charset="0"/>
                </a:rPr>
                <a:t>SEMESTER 2      GO LIVE: JULY 15</a:t>
              </a:r>
            </a:p>
          </p:txBody>
        </p:sp>
        <p:sp>
          <p:nvSpPr>
            <p:cNvPr id="38" name="Line">
              <a:extLst>
                <a:ext uri="{FF2B5EF4-FFF2-40B4-BE49-F238E27FC236}">
                  <a16:creationId xmlns:a16="http://schemas.microsoft.com/office/drawing/2014/main" id="{339FB742-DF5C-782F-5ABA-0382F9DA002C}"/>
                </a:ext>
              </a:extLst>
            </p:cNvPr>
            <p:cNvSpPr/>
            <p:nvPr/>
          </p:nvSpPr>
          <p:spPr>
            <a:xfrm flipV="1">
              <a:off x="4704824" y="5033720"/>
              <a:ext cx="8582" cy="1177124"/>
            </a:xfrm>
            <a:prstGeom prst="line">
              <a:avLst/>
            </a:prstGeom>
            <a:noFill/>
            <a:ln w="28575" cap="rnd">
              <a:solidFill>
                <a:schemeClr val="accent3"/>
              </a:solidFill>
              <a:prstDash val="sysDot"/>
              <a:roun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000">
                <a:latin typeface="Century Gothic" panose="020B0502020202020204" pitchFamily="34" charset="0"/>
              </a:endParaRPr>
            </a:p>
          </p:txBody>
        </p:sp>
      </p:grpSp>
      <p:grpSp>
        <p:nvGrpSpPr>
          <p:cNvPr id="39" name="Group 38">
            <a:extLst>
              <a:ext uri="{FF2B5EF4-FFF2-40B4-BE49-F238E27FC236}">
                <a16:creationId xmlns:a16="http://schemas.microsoft.com/office/drawing/2014/main" id="{1A4250CF-4FD6-A2B0-F2D9-2D55E2851994}"/>
              </a:ext>
            </a:extLst>
          </p:cNvPr>
          <p:cNvGrpSpPr/>
          <p:nvPr/>
        </p:nvGrpSpPr>
        <p:grpSpPr>
          <a:xfrm>
            <a:off x="5127154" y="4235043"/>
            <a:ext cx="1586316" cy="795824"/>
            <a:chOff x="1080095" y="4873575"/>
            <a:chExt cx="1586316" cy="795824"/>
          </a:xfrm>
        </p:grpSpPr>
        <p:sp>
          <p:nvSpPr>
            <p:cNvPr id="40" name="Raute 68">
              <a:extLst>
                <a:ext uri="{FF2B5EF4-FFF2-40B4-BE49-F238E27FC236}">
                  <a16:creationId xmlns:a16="http://schemas.microsoft.com/office/drawing/2014/main" id="{464388DD-8A91-1A70-8122-E5BEC3205455}"/>
                </a:ext>
              </a:extLst>
            </p:cNvPr>
            <p:cNvSpPr/>
            <p:nvPr/>
          </p:nvSpPr>
          <p:spPr bwMode="gray">
            <a:xfrm>
              <a:off x="1080095" y="4873575"/>
              <a:ext cx="184236" cy="179660"/>
            </a:xfrm>
            <a:prstGeom prst="ellipse">
              <a:avLst/>
            </a:prstGeom>
            <a:solidFill>
              <a:schemeClr val="accent1"/>
            </a:solidFill>
            <a:ln w="114300">
              <a:solidFill>
                <a:schemeClr val="tx2">
                  <a:alpha val="50000"/>
                </a:schemeClr>
              </a:solidFill>
              <a:round/>
              <a:headEnd/>
              <a:tailEnd/>
            </a:ln>
            <a:effectLst>
              <a:outerShdw blurRad="50800" dist="38100" dir="5400000" algn="t" rotWithShape="0">
                <a:srgbClr val="E3E4ED"/>
              </a:outerShdw>
            </a:effectLst>
          </p:spPr>
          <p:txBody>
            <a:bodyPr rtlCol="0" anchor="ctr"/>
            <a:lstStyle/>
            <a:p>
              <a:pPr algn="ctr"/>
              <a:endParaRPr lang="en-US" sz="1000">
                <a:latin typeface="Century Gothic" panose="020B0502020202020204" pitchFamily="34" charset="0"/>
              </a:endParaRPr>
            </a:p>
          </p:txBody>
        </p:sp>
        <p:sp>
          <p:nvSpPr>
            <p:cNvPr id="41" name="Line">
              <a:extLst>
                <a:ext uri="{FF2B5EF4-FFF2-40B4-BE49-F238E27FC236}">
                  <a16:creationId xmlns:a16="http://schemas.microsoft.com/office/drawing/2014/main" id="{B743FF47-F37C-7645-F25D-11B818F4D079}"/>
                </a:ext>
              </a:extLst>
            </p:cNvPr>
            <p:cNvSpPr/>
            <p:nvPr/>
          </p:nvSpPr>
          <p:spPr>
            <a:xfrm flipV="1">
              <a:off x="1172213" y="5082064"/>
              <a:ext cx="0" cy="559755"/>
            </a:xfrm>
            <a:prstGeom prst="line">
              <a:avLst/>
            </a:prstGeom>
            <a:noFill/>
            <a:ln w="28575" cap="rnd">
              <a:solidFill>
                <a:schemeClr val="accent3"/>
              </a:solidFill>
              <a:prstDash val="sysDot"/>
              <a:roun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000">
                <a:latin typeface="Century Gothic" panose="020B0502020202020204" pitchFamily="34" charset="0"/>
              </a:endParaRPr>
            </a:p>
          </p:txBody>
        </p:sp>
        <p:sp>
          <p:nvSpPr>
            <p:cNvPr id="42" name="Text Box 57">
              <a:extLst>
                <a:ext uri="{FF2B5EF4-FFF2-40B4-BE49-F238E27FC236}">
                  <a16:creationId xmlns:a16="http://schemas.microsoft.com/office/drawing/2014/main" id="{080775DC-EDE9-33B7-DE31-E29EE2CF9403}"/>
                </a:ext>
              </a:extLst>
            </p:cNvPr>
            <p:cNvSpPr txBox="1">
              <a:spLocks noChangeArrowheads="1"/>
            </p:cNvSpPr>
            <p:nvPr/>
          </p:nvSpPr>
          <p:spPr bwMode="gray">
            <a:xfrm>
              <a:off x="1239538" y="5161568"/>
              <a:ext cx="1426873" cy="507831"/>
            </a:xfrm>
            <a:prstGeom prst="rect">
              <a:avLst/>
            </a:prstGeom>
            <a:noFill/>
            <a:ln w="9525">
              <a:noFill/>
              <a:miter lim="800000"/>
              <a:headEnd/>
              <a:tailEnd/>
            </a:ln>
            <a:effectLst/>
          </p:spPr>
          <p:txBody>
            <a:bodyPr wrap="square" lIns="0" tIns="0" rIns="0" bIns="0" anchor="ctr">
              <a:spAutoFit/>
            </a:bodyPr>
            <a:lstStyle/>
            <a:p>
              <a:pPr>
                <a:spcAft>
                  <a:spcPts val="1000"/>
                </a:spcAft>
              </a:pPr>
              <a:r>
                <a:rPr lang="en-US" sz="1100" b="1" spc="100">
                  <a:solidFill>
                    <a:schemeClr val="accent1"/>
                  </a:solidFill>
                  <a:latin typeface="Century Gothic"/>
                  <a:cs typeface="Calibri"/>
                </a:rPr>
                <a:t>UNDERGRADUATE TRAINING OPENS: SEPT. 4</a:t>
              </a:r>
            </a:p>
          </p:txBody>
        </p:sp>
      </p:grpSp>
      <p:grpSp>
        <p:nvGrpSpPr>
          <p:cNvPr id="43" name="Group 42">
            <a:extLst>
              <a:ext uri="{FF2B5EF4-FFF2-40B4-BE49-F238E27FC236}">
                <a16:creationId xmlns:a16="http://schemas.microsoft.com/office/drawing/2014/main" id="{EE708DDF-A485-BDE7-D906-58E401DD8156}"/>
              </a:ext>
            </a:extLst>
          </p:cNvPr>
          <p:cNvGrpSpPr/>
          <p:nvPr/>
        </p:nvGrpSpPr>
        <p:grpSpPr>
          <a:xfrm>
            <a:off x="9204936" y="4252203"/>
            <a:ext cx="1593278" cy="762853"/>
            <a:chOff x="3219025" y="4861860"/>
            <a:chExt cx="1593278" cy="762853"/>
          </a:xfrm>
        </p:grpSpPr>
        <p:sp>
          <p:nvSpPr>
            <p:cNvPr id="44" name="Raute 68">
              <a:extLst>
                <a:ext uri="{FF2B5EF4-FFF2-40B4-BE49-F238E27FC236}">
                  <a16:creationId xmlns:a16="http://schemas.microsoft.com/office/drawing/2014/main" id="{4D57C8B3-C3BA-D9A1-CBC6-C108A956747C}"/>
                </a:ext>
              </a:extLst>
            </p:cNvPr>
            <p:cNvSpPr/>
            <p:nvPr/>
          </p:nvSpPr>
          <p:spPr bwMode="gray">
            <a:xfrm>
              <a:off x="4628067" y="4861860"/>
              <a:ext cx="184236" cy="179660"/>
            </a:xfrm>
            <a:prstGeom prst="ellipse">
              <a:avLst/>
            </a:prstGeom>
            <a:solidFill>
              <a:schemeClr val="tx1">
                <a:lumMod val="50000"/>
                <a:lumOff val="50000"/>
              </a:schemeClr>
            </a:solidFill>
            <a:ln w="127000">
              <a:solidFill>
                <a:schemeClr val="tx2">
                  <a:alpha val="50000"/>
                </a:schemeClr>
              </a:solidFill>
              <a:round/>
              <a:headEnd/>
              <a:tailEnd/>
            </a:ln>
            <a:effectLst>
              <a:outerShdw blurRad="50800" dist="38100" dir="5400000" algn="t" rotWithShape="0">
                <a:srgbClr val="E3E4ED"/>
              </a:outerShdw>
            </a:effectLst>
          </p:spPr>
          <p:txBody>
            <a:bodyPr rtlCol="0" anchor="ctr"/>
            <a:lstStyle/>
            <a:p>
              <a:pPr algn="ctr"/>
              <a:endParaRPr lang="en-US" sz="1000">
                <a:latin typeface="Century Gothic" panose="020B0502020202020204" pitchFamily="34" charset="0"/>
              </a:endParaRPr>
            </a:p>
          </p:txBody>
        </p:sp>
        <p:sp>
          <p:nvSpPr>
            <p:cNvPr id="45" name="Text Box 57">
              <a:extLst>
                <a:ext uri="{FF2B5EF4-FFF2-40B4-BE49-F238E27FC236}">
                  <a16:creationId xmlns:a16="http://schemas.microsoft.com/office/drawing/2014/main" id="{C5723FC0-201E-251D-27B6-F8DE0D5823D3}"/>
                </a:ext>
              </a:extLst>
            </p:cNvPr>
            <p:cNvSpPr txBox="1">
              <a:spLocks noChangeArrowheads="1"/>
            </p:cNvSpPr>
            <p:nvPr/>
          </p:nvSpPr>
          <p:spPr bwMode="gray">
            <a:xfrm>
              <a:off x="3219025" y="5273839"/>
              <a:ext cx="1410608" cy="338554"/>
            </a:xfrm>
            <a:prstGeom prst="rect">
              <a:avLst/>
            </a:prstGeom>
            <a:noFill/>
            <a:ln w="9525">
              <a:noFill/>
              <a:miter lim="800000"/>
              <a:headEnd/>
              <a:tailEnd/>
            </a:ln>
            <a:effectLst/>
          </p:spPr>
          <p:txBody>
            <a:bodyPr wrap="square" lIns="0" tIns="0" rIns="0" bIns="0" anchor="ctr">
              <a:spAutoFit/>
            </a:bodyPr>
            <a:lstStyle/>
            <a:p>
              <a:pPr>
                <a:spcAft>
                  <a:spcPts val="1000"/>
                </a:spcAft>
              </a:pPr>
              <a:r>
                <a:rPr lang="en-US" sz="1100" b="1" spc="100">
                  <a:latin typeface="Century Gothic" panose="020B0502020202020204" pitchFamily="34" charset="0"/>
                  <a:cs typeface="Calibri" pitchFamily="34" charset="0"/>
                </a:rPr>
                <a:t>WINTER TERM   GO LIVE: MAY 20</a:t>
              </a:r>
            </a:p>
          </p:txBody>
        </p:sp>
        <p:sp>
          <p:nvSpPr>
            <p:cNvPr id="46" name="Line">
              <a:extLst>
                <a:ext uri="{FF2B5EF4-FFF2-40B4-BE49-F238E27FC236}">
                  <a16:creationId xmlns:a16="http://schemas.microsoft.com/office/drawing/2014/main" id="{9B1BDC94-B365-2E85-E98E-7B63C924408A}"/>
                </a:ext>
              </a:extLst>
            </p:cNvPr>
            <p:cNvSpPr/>
            <p:nvPr/>
          </p:nvSpPr>
          <p:spPr>
            <a:xfrm flipV="1">
              <a:off x="4704824" y="5033720"/>
              <a:ext cx="8582" cy="590993"/>
            </a:xfrm>
            <a:prstGeom prst="line">
              <a:avLst/>
            </a:prstGeom>
            <a:noFill/>
            <a:ln w="28575" cap="rnd">
              <a:solidFill>
                <a:schemeClr val="accent3"/>
              </a:solidFill>
              <a:prstDash val="sysDot"/>
              <a:roun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000">
                <a:latin typeface="Century Gothic" panose="020B0502020202020204" pitchFamily="34" charset="0"/>
              </a:endParaRPr>
            </a:p>
          </p:txBody>
        </p:sp>
      </p:grpSp>
      <p:sp>
        <p:nvSpPr>
          <p:cNvPr id="47" name="Line">
            <a:extLst>
              <a:ext uri="{FF2B5EF4-FFF2-40B4-BE49-F238E27FC236}">
                <a16:creationId xmlns:a16="http://schemas.microsoft.com/office/drawing/2014/main" id="{B854AA63-C345-FDB7-F545-89082B218356}"/>
              </a:ext>
            </a:extLst>
          </p:cNvPr>
          <p:cNvSpPr/>
          <p:nvPr/>
        </p:nvSpPr>
        <p:spPr>
          <a:xfrm flipV="1">
            <a:off x="7756857" y="1186257"/>
            <a:ext cx="0" cy="3299718"/>
          </a:xfrm>
          <a:prstGeom prst="line">
            <a:avLst/>
          </a:prstGeom>
          <a:noFill/>
          <a:ln w="28575" cap="rnd">
            <a:solidFill>
              <a:schemeClr val="accent3"/>
            </a:solidFill>
            <a:prstDash val="sysDot"/>
            <a:roun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000">
              <a:latin typeface="Century Gothic" panose="020B0502020202020204" pitchFamily="34" charset="0"/>
            </a:endParaRPr>
          </a:p>
        </p:txBody>
      </p:sp>
      <p:sp>
        <p:nvSpPr>
          <p:cNvPr id="53" name="Line">
            <a:extLst>
              <a:ext uri="{FF2B5EF4-FFF2-40B4-BE49-F238E27FC236}">
                <a16:creationId xmlns:a16="http://schemas.microsoft.com/office/drawing/2014/main" id="{7AB8C244-8C64-AACD-DB2F-4A17A5C8070D}"/>
              </a:ext>
            </a:extLst>
          </p:cNvPr>
          <p:cNvSpPr/>
          <p:nvPr/>
        </p:nvSpPr>
        <p:spPr>
          <a:xfrm flipV="1">
            <a:off x="204341" y="1186256"/>
            <a:ext cx="0" cy="3299719"/>
          </a:xfrm>
          <a:prstGeom prst="line">
            <a:avLst/>
          </a:prstGeom>
          <a:noFill/>
          <a:ln w="28575" cap="rnd">
            <a:solidFill>
              <a:schemeClr val="accent3"/>
            </a:solidFill>
            <a:prstDash val="sysDot"/>
            <a:round/>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000">
              <a:latin typeface="Century Gothic" panose="020B0502020202020204" pitchFamily="34" charset="0"/>
            </a:endParaRPr>
          </a:p>
        </p:txBody>
      </p:sp>
      <p:sp>
        <p:nvSpPr>
          <p:cNvPr id="63" name="Rounded Rectangle 5">
            <a:extLst>
              <a:ext uri="{FF2B5EF4-FFF2-40B4-BE49-F238E27FC236}">
                <a16:creationId xmlns:a16="http://schemas.microsoft.com/office/drawing/2014/main" id="{87B42B1F-C34E-78E2-B1A1-9A1A9B8373C9}"/>
              </a:ext>
            </a:extLst>
          </p:cNvPr>
          <p:cNvSpPr/>
          <p:nvPr/>
        </p:nvSpPr>
        <p:spPr>
          <a:xfrm>
            <a:off x="203265" y="1186258"/>
            <a:ext cx="11739488" cy="730742"/>
          </a:xfrm>
          <a:prstGeom prst="roundRect">
            <a:avLst/>
          </a:prstGeom>
          <a:solidFill>
            <a:schemeClr val="accent1">
              <a:alpha val="50725"/>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Rounded Rectangle 5">
            <a:extLst>
              <a:ext uri="{FF2B5EF4-FFF2-40B4-BE49-F238E27FC236}">
                <a16:creationId xmlns:a16="http://schemas.microsoft.com/office/drawing/2014/main" id="{02DE992C-4E89-C4DC-6576-2405681B8FEF}"/>
              </a:ext>
            </a:extLst>
          </p:cNvPr>
          <p:cNvSpPr/>
          <p:nvPr/>
        </p:nvSpPr>
        <p:spPr>
          <a:xfrm>
            <a:off x="214637" y="2027869"/>
            <a:ext cx="11728115" cy="730742"/>
          </a:xfrm>
          <a:prstGeom prst="roundRect">
            <a:avLst/>
          </a:prstGeom>
          <a:solidFill>
            <a:schemeClr val="accent1">
              <a:lumMod val="20000"/>
              <a:lumOff val="80000"/>
              <a:alpha val="50682"/>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5" name="Rounded Rectangle 5">
            <a:extLst>
              <a:ext uri="{FF2B5EF4-FFF2-40B4-BE49-F238E27FC236}">
                <a16:creationId xmlns:a16="http://schemas.microsoft.com/office/drawing/2014/main" id="{FEAD677E-4994-8CEB-8DC3-83E25D26F2D3}"/>
              </a:ext>
            </a:extLst>
          </p:cNvPr>
          <p:cNvSpPr/>
          <p:nvPr/>
        </p:nvSpPr>
        <p:spPr>
          <a:xfrm>
            <a:off x="214637" y="2869481"/>
            <a:ext cx="11704395" cy="662992"/>
          </a:xfrm>
          <a:prstGeom prst="roundRect">
            <a:avLst/>
          </a:prstGeom>
          <a:solidFill>
            <a:schemeClr val="accent1">
              <a:lumMod val="40000"/>
              <a:lumOff val="60000"/>
              <a:alpha val="50905"/>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36F2284-417F-5138-F0CD-334D157FCD13}"/>
              </a:ext>
            </a:extLst>
          </p:cNvPr>
          <p:cNvSpPr/>
          <p:nvPr/>
        </p:nvSpPr>
        <p:spPr>
          <a:xfrm>
            <a:off x="3232923" y="2909289"/>
            <a:ext cx="5969224" cy="297243"/>
          </a:xfrm>
          <a:prstGeom prst="roundRect">
            <a:avLst>
              <a:gd name="adj" fmla="val 50000"/>
            </a:avLst>
          </a:prstGeom>
          <a:solidFill>
            <a:schemeClr val="tx2"/>
          </a:solidFill>
          <a:ln w="12700" cap="flat">
            <a:noFill/>
            <a:miter lim="400000"/>
          </a:ln>
          <a:effectLst>
            <a:outerShdw blurRad="50800" dist="38100" dir="2700000" algn="tl" rotWithShape="0">
              <a:prstClr val="black">
                <a:alpha val="40000"/>
              </a:prstClr>
            </a:outerShdw>
          </a:effectLst>
        </p:spPr>
        <p:txBody>
          <a:bodyPr wrap="square" lIns="72000" tIns="0" rIns="0" bIns="0" numCol="1" anchor="ctr">
            <a:noAutofit/>
          </a:bodyPr>
          <a:lstStyle/>
          <a:p>
            <a:r>
              <a:rPr lang="en-US" sz="1050" b="1">
                <a:solidFill>
                  <a:schemeClr val="bg2">
                    <a:lumMod val="95000"/>
                    <a:lumOff val="5000"/>
                  </a:schemeClr>
                </a:solidFill>
                <a:latin typeface="Century Gothic"/>
              </a:rPr>
              <a:t>POSTGRADUATE</a:t>
            </a:r>
          </a:p>
        </p:txBody>
      </p:sp>
      <p:sp>
        <p:nvSpPr>
          <p:cNvPr id="69" name="Rounded Rectangle 8">
            <a:extLst>
              <a:ext uri="{FF2B5EF4-FFF2-40B4-BE49-F238E27FC236}">
                <a16:creationId xmlns:a16="http://schemas.microsoft.com/office/drawing/2014/main" id="{80090DF0-83AD-E027-107E-61AFCE571C73}"/>
              </a:ext>
            </a:extLst>
          </p:cNvPr>
          <p:cNvSpPr/>
          <p:nvPr/>
        </p:nvSpPr>
        <p:spPr>
          <a:xfrm>
            <a:off x="2884342" y="1550801"/>
            <a:ext cx="4881097" cy="308616"/>
          </a:xfrm>
          <a:prstGeom prst="roundRect">
            <a:avLst>
              <a:gd name="adj" fmla="val 50000"/>
            </a:avLst>
          </a:prstGeom>
          <a:solidFill>
            <a:schemeClr val="accent6"/>
          </a:solidFill>
          <a:ln w="12700" cap="flat">
            <a:noFill/>
            <a:miter lim="400000"/>
          </a:ln>
          <a:effectLst>
            <a:outerShdw blurRad="50800" dist="38100" dir="2700000" algn="tl" rotWithShape="0">
              <a:prstClr val="black">
                <a:alpha val="40000"/>
              </a:prstClr>
            </a:outerShdw>
          </a:effectLst>
        </p:spPr>
        <p:txBody>
          <a:bodyPr wrap="square" lIns="72000" tIns="0" rIns="0" bIns="0" numCol="1" anchor="ctr">
            <a:noAutofit/>
          </a:bodyPr>
          <a:lstStyle/>
          <a:p>
            <a:r>
              <a:rPr lang="en-US" sz="1050" b="1">
                <a:solidFill>
                  <a:schemeClr val="bg2">
                    <a:lumMod val="95000"/>
                    <a:lumOff val="5000"/>
                  </a:schemeClr>
                </a:solidFill>
                <a:latin typeface="Century Gothic"/>
              </a:rPr>
              <a:t>UNDERGRADUATE SEM 1 (STAGE 2)</a:t>
            </a:r>
            <a:endParaRPr lang="en-US" sz="1050" b="1">
              <a:solidFill>
                <a:schemeClr val="bg2">
                  <a:lumMod val="95000"/>
                  <a:lumOff val="5000"/>
                </a:schemeClr>
              </a:solidFill>
              <a:latin typeface="Century Gothic" panose="020B0502020202020204" pitchFamily="34" charset="0"/>
            </a:endParaRPr>
          </a:p>
        </p:txBody>
      </p:sp>
      <p:sp>
        <p:nvSpPr>
          <p:cNvPr id="71" name="Rounded Rectangle 8">
            <a:extLst>
              <a:ext uri="{FF2B5EF4-FFF2-40B4-BE49-F238E27FC236}">
                <a16:creationId xmlns:a16="http://schemas.microsoft.com/office/drawing/2014/main" id="{8AB57DE9-4A88-74BC-042C-903260F56D6E}"/>
              </a:ext>
            </a:extLst>
          </p:cNvPr>
          <p:cNvSpPr/>
          <p:nvPr/>
        </p:nvSpPr>
        <p:spPr>
          <a:xfrm>
            <a:off x="7801639" y="1568891"/>
            <a:ext cx="4141971" cy="297243"/>
          </a:xfrm>
          <a:prstGeom prst="roundRect">
            <a:avLst>
              <a:gd name="adj" fmla="val 50000"/>
            </a:avLst>
          </a:prstGeom>
          <a:solidFill>
            <a:schemeClr val="tx1">
              <a:lumMod val="50000"/>
              <a:lumOff val="50000"/>
            </a:schemeClr>
          </a:solidFill>
          <a:ln w="12700" cap="flat">
            <a:noFill/>
            <a:miter lim="400000"/>
          </a:ln>
          <a:effectLst>
            <a:outerShdw blurRad="50800" dist="38100" dir="2700000" algn="tl" rotWithShape="0">
              <a:prstClr val="black">
                <a:alpha val="40000"/>
              </a:prstClr>
            </a:outerShdw>
          </a:effectLst>
        </p:spPr>
        <p:txBody>
          <a:bodyPr wrap="square" lIns="72000" tIns="0" rIns="0" bIns="0" numCol="1" anchor="ctr">
            <a:noAutofit/>
          </a:bodyPr>
          <a:lstStyle/>
          <a:p>
            <a:r>
              <a:rPr lang="en-US" sz="1050" b="1">
                <a:solidFill>
                  <a:schemeClr val="bg2">
                    <a:lumMod val="95000"/>
                    <a:lumOff val="5000"/>
                  </a:schemeClr>
                </a:solidFill>
                <a:latin typeface="Century Gothic"/>
              </a:rPr>
              <a:t>UNDERGRADUATE SEM 2</a:t>
            </a:r>
            <a:endParaRPr lang="en-US" sz="1050" b="1">
              <a:solidFill>
                <a:schemeClr val="bg2">
                  <a:lumMod val="95000"/>
                  <a:lumOff val="5000"/>
                </a:schemeClr>
              </a:solidFill>
              <a:latin typeface="Century Gothic" panose="020B0502020202020204" pitchFamily="34" charset="0"/>
            </a:endParaRPr>
          </a:p>
        </p:txBody>
      </p:sp>
      <p:sp>
        <p:nvSpPr>
          <p:cNvPr id="73" name="Rounded Rectangle 8">
            <a:extLst>
              <a:ext uri="{FF2B5EF4-FFF2-40B4-BE49-F238E27FC236}">
                <a16:creationId xmlns:a16="http://schemas.microsoft.com/office/drawing/2014/main" id="{FA8976A3-2DA2-006D-0DCD-3C3051A9BA4B}"/>
              </a:ext>
            </a:extLst>
          </p:cNvPr>
          <p:cNvSpPr/>
          <p:nvPr/>
        </p:nvSpPr>
        <p:spPr>
          <a:xfrm>
            <a:off x="2640417" y="2062591"/>
            <a:ext cx="1885319" cy="287836"/>
          </a:xfrm>
          <a:prstGeom prst="roundRect">
            <a:avLst>
              <a:gd name="adj" fmla="val 50000"/>
            </a:avLst>
          </a:prstGeom>
          <a:solidFill>
            <a:schemeClr val="tx2"/>
          </a:solidFill>
          <a:ln w="12700" cap="flat">
            <a:noFill/>
            <a:miter lim="400000"/>
          </a:ln>
          <a:effectLst>
            <a:outerShdw blurRad="50800" dist="38100" dir="2700000" algn="tl" rotWithShape="0">
              <a:prstClr val="black">
                <a:alpha val="40000"/>
              </a:prstClr>
            </a:outerShdw>
          </a:effectLst>
        </p:spPr>
        <p:txBody>
          <a:bodyPr wrap="square" lIns="72000" tIns="0" rIns="0" bIns="0" numCol="1" anchor="ctr">
            <a:noAutofit/>
          </a:bodyPr>
          <a:lstStyle/>
          <a:p>
            <a:pPr algn="l"/>
            <a:r>
              <a:rPr lang="en-US" sz="1050" b="1">
                <a:solidFill>
                  <a:schemeClr val="bg2">
                    <a:lumMod val="95000"/>
                    <a:lumOff val="5000"/>
                  </a:schemeClr>
                </a:solidFill>
                <a:latin typeface="Century Gothic"/>
              </a:rPr>
              <a:t>POSTGRADUATE</a:t>
            </a:r>
            <a:endParaRPr lang="en-US" sz="1050" b="1">
              <a:solidFill>
                <a:schemeClr val="bg2">
                  <a:lumMod val="95000"/>
                  <a:lumOff val="5000"/>
                </a:schemeClr>
              </a:solidFill>
              <a:latin typeface="Century Gothic" panose="020B0502020202020204" pitchFamily="34" charset="0"/>
            </a:endParaRPr>
          </a:p>
        </p:txBody>
      </p:sp>
      <p:sp>
        <p:nvSpPr>
          <p:cNvPr id="75" name="Rounded Rectangle 8">
            <a:extLst>
              <a:ext uri="{FF2B5EF4-FFF2-40B4-BE49-F238E27FC236}">
                <a16:creationId xmlns:a16="http://schemas.microsoft.com/office/drawing/2014/main" id="{03E4C155-8A88-024B-509E-5215C9F7F75E}"/>
              </a:ext>
            </a:extLst>
          </p:cNvPr>
          <p:cNvSpPr/>
          <p:nvPr/>
        </p:nvSpPr>
        <p:spPr>
          <a:xfrm>
            <a:off x="3250087" y="2396962"/>
            <a:ext cx="3672281" cy="297243"/>
          </a:xfrm>
          <a:prstGeom prst="roundRect">
            <a:avLst>
              <a:gd name="adj" fmla="val 50000"/>
            </a:avLst>
          </a:prstGeom>
          <a:solidFill>
            <a:schemeClr val="accent6"/>
          </a:solidFill>
          <a:ln w="12700" cap="flat">
            <a:noFill/>
            <a:miter lim="400000"/>
          </a:ln>
          <a:effectLst>
            <a:outerShdw blurRad="50800" dist="38100" dir="2700000" algn="tl" rotWithShape="0">
              <a:prstClr val="black">
                <a:alpha val="40000"/>
              </a:prstClr>
            </a:outerShdw>
          </a:effectLst>
        </p:spPr>
        <p:txBody>
          <a:bodyPr wrap="square" lIns="72000" tIns="0" rIns="0" bIns="0" numCol="1" anchor="ctr">
            <a:noAutofit/>
          </a:bodyPr>
          <a:lstStyle/>
          <a:p>
            <a:r>
              <a:rPr lang="en-US" sz="1050" b="1">
                <a:solidFill>
                  <a:schemeClr val="bg2">
                    <a:lumMod val="95000"/>
                    <a:lumOff val="5000"/>
                  </a:schemeClr>
                </a:solidFill>
                <a:latin typeface="Century Gothic"/>
              </a:rPr>
              <a:t>UNDERGRADUATE SEM 1</a:t>
            </a:r>
            <a:endParaRPr lang="en-US" sz="1050" b="1">
              <a:solidFill>
                <a:schemeClr val="bg2">
                  <a:lumMod val="95000"/>
                  <a:lumOff val="5000"/>
                </a:schemeClr>
              </a:solidFill>
              <a:latin typeface="Century Gothic" panose="020B0502020202020204" pitchFamily="34" charset="0"/>
            </a:endParaRPr>
          </a:p>
        </p:txBody>
      </p:sp>
      <p:sp>
        <p:nvSpPr>
          <p:cNvPr id="77" name="Rounded Rectangle 8">
            <a:extLst>
              <a:ext uri="{FF2B5EF4-FFF2-40B4-BE49-F238E27FC236}">
                <a16:creationId xmlns:a16="http://schemas.microsoft.com/office/drawing/2014/main" id="{8894162A-DAFA-E390-F411-752E5AF03873}"/>
              </a:ext>
            </a:extLst>
          </p:cNvPr>
          <p:cNvSpPr/>
          <p:nvPr/>
        </p:nvSpPr>
        <p:spPr>
          <a:xfrm>
            <a:off x="6925577" y="2060318"/>
            <a:ext cx="3688401" cy="297243"/>
          </a:xfrm>
          <a:prstGeom prst="roundRect">
            <a:avLst>
              <a:gd name="adj" fmla="val 50000"/>
            </a:avLst>
          </a:prstGeom>
          <a:solidFill>
            <a:schemeClr val="tx1">
              <a:lumMod val="50000"/>
              <a:lumOff val="50000"/>
            </a:schemeClr>
          </a:solidFill>
          <a:ln w="12700" cap="flat">
            <a:noFill/>
            <a:miter lim="400000"/>
          </a:ln>
          <a:effectLst>
            <a:outerShdw blurRad="50800" dist="38100" dir="2700000" algn="tl" rotWithShape="0">
              <a:prstClr val="black">
                <a:alpha val="40000"/>
              </a:prstClr>
            </a:outerShdw>
          </a:effectLst>
        </p:spPr>
        <p:txBody>
          <a:bodyPr wrap="square" lIns="72000" tIns="0" rIns="0" bIns="0" numCol="1" anchor="ctr">
            <a:noAutofit/>
          </a:bodyPr>
          <a:lstStyle/>
          <a:p>
            <a:r>
              <a:rPr lang="en-US" sz="1050" b="1">
                <a:solidFill>
                  <a:schemeClr val="bg2">
                    <a:lumMod val="95000"/>
                    <a:lumOff val="5000"/>
                  </a:schemeClr>
                </a:solidFill>
                <a:latin typeface="Century Gothic"/>
              </a:rPr>
              <a:t>UNDERGRADUATE SEM 2 </a:t>
            </a:r>
            <a:endParaRPr lang="en-US" sz="1050" b="1">
              <a:solidFill>
                <a:schemeClr val="bg2">
                  <a:lumMod val="95000"/>
                  <a:lumOff val="5000"/>
                </a:schemeClr>
              </a:solidFill>
              <a:latin typeface="Century Gothic" panose="020B0502020202020204" pitchFamily="34" charset="0"/>
            </a:endParaRPr>
          </a:p>
        </p:txBody>
      </p:sp>
      <p:sp>
        <p:nvSpPr>
          <p:cNvPr id="81" name="Rounded Rectangle 9">
            <a:extLst>
              <a:ext uri="{FF2B5EF4-FFF2-40B4-BE49-F238E27FC236}">
                <a16:creationId xmlns:a16="http://schemas.microsoft.com/office/drawing/2014/main" id="{147A2BB9-78DF-4EB3-7A4B-0526C729C5F1}"/>
              </a:ext>
            </a:extLst>
          </p:cNvPr>
          <p:cNvSpPr/>
          <p:nvPr/>
        </p:nvSpPr>
        <p:spPr>
          <a:xfrm>
            <a:off x="6319592" y="3230322"/>
            <a:ext cx="2882555" cy="275472"/>
          </a:xfrm>
          <a:prstGeom prst="roundRect">
            <a:avLst>
              <a:gd name="adj" fmla="val 50000"/>
            </a:avLst>
          </a:prstGeom>
          <a:solidFill>
            <a:schemeClr val="accent6"/>
          </a:solidFill>
          <a:ln w="12700" cap="flat">
            <a:noFill/>
            <a:miter lim="400000"/>
          </a:ln>
          <a:effectLst>
            <a:outerShdw blurRad="50800" dist="38100" dir="2700000" algn="tl" rotWithShape="0">
              <a:prstClr val="black">
                <a:alpha val="40000"/>
              </a:prstClr>
            </a:outerShdw>
          </a:effectLst>
        </p:spPr>
        <p:txBody>
          <a:bodyPr wrap="square" lIns="72000" tIns="0" rIns="0" bIns="0" numCol="1" anchor="ctr">
            <a:noAutofit/>
          </a:bodyPr>
          <a:lstStyle/>
          <a:p>
            <a:r>
              <a:rPr lang="en-US" sz="1050" b="1">
                <a:solidFill>
                  <a:schemeClr val="bg2">
                    <a:lumMod val="95000"/>
                    <a:lumOff val="5000"/>
                  </a:schemeClr>
                </a:solidFill>
                <a:latin typeface="Century Gothic"/>
              </a:rPr>
              <a:t>UNDERGRADUATE SEM 1</a:t>
            </a:r>
            <a:endParaRPr lang="en-US" sz="1050" b="1">
              <a:solidFill>
                <a:schemeClr val="bg2">
                  <a:lumMod val="95000"/>
                  <a:lumOff val="5000"/>
                </a:schemeClr>
              </a:solidFill>
              <a:latin typeface="Century Gothic" panose="020B0502020202020204" pitchFamily="34" charset="0"/>
            </a:endParaRPr>
          </a:p>
        </p:txBody>
      </p:sp>
      <p:sp>
        <p:nvSpPr>
          <p:cNvPr id="83" name="Rounded Rectangle 9">
            <a:extLst>
              <a:ext uri="{FF2B5EF4-FFF2-40B4-BE49-F238E27FC236}">
                <a16:creationId xmlns:a16="http://schemas.microsoft.com/office/drawing/2014/main" id="{B71D622D-3C64-F891-D352-149F1724D11F}"/>
              </a:ext>
            </a:extLst>
          </p:cNvPr>
          <p:cNvSpPr/>
          <p:nvPr/>
        </p:nvSpPr>
        <p:spPr>
          <a:xfrm>
            <a:off x="10011658" y="3202716"/>
            <a:ext cx="1850310" cy="297243"/>
          </a:xfrm>
          <a:prstGeom prst="roundRect">
            <a:avLst>
              <a:gd name="adj" fmla="val 50000"/>
            </a:avLst>
          </a:prstGeom>
          <a:solidFill>
            <a:schemeClr val="tx1">
              <a:lumMod val="50000"/>
              <a:lumOff val="50000"/>
            </a:schemeClr>
          </a:solidFill>
          <a:ln w="12700" cap="flat">
            <a:noFill/>
            <a:miter lim="400000"/>
          </a:ln>
          <a:effectLst>
            <a:outerShdw blurRad="50800" dist="38100" dir="2700000" algn="tl" rotWithShape="0">
              <a:prstClr val="black">
                <a:alpha val="40000"/>
              </a:prstClr>
            </a:outerShdw>
          </a:effectLst>
        </p:spPr>
        <p:txBody>
          <a:bodyPr wrap="square" lIns="72000" tIns="0" rIns="0" bIns="0" numCol="1" anchor="ctr">
            <a:noAutofit/>
          </a:bodyPr>
          <a:lstStyle/>
          <a:p>
            <a:r>
              <a:rPr lang="en-US" sz="1050" b="1">
                <a:solidFill>
                  <a:schemeClr val="bg2">
                    <a:lumMod val="95000"/>
                    <a:lumOff val="5000"/>
                  </a:schemeClr>
                </a:solidFill>
                <a:latin typeface="Century Gothic"/>
              </a:rPr>
              <a:t>POSTGRADUATE SEM 2</a:t>
            </a:r>
            <a:endParaRPr lang="en-US" sz="1050" b="1">
              <a:solidFill>
                <a:schemeClr val="bg2">
                  <a:lumMod val="95000"/>
                  <a:lumOff val="5000"/>
                </a:schemeClr>
              </a:solidFill>
              <a:latin typeface="Century Gothic" panose="020B0502020202020204" pitchFamily="34" charset="0"/>
            </a:endParaRPr>
          </a:p>
        </p:txBody>
      </p:sp>
      <p:sp>
        <p:nvSpPr>
          <p:cNvPr id="6" name="Rounded Rectangle 8">
            <a:extLst>
              <a:ext uri="{FF2B5EF4-FFF2-40B4-BE49-F238E27FC236}">
                <a16:creationId xmlns:a16="http://schemas.microsoft.com/office/drawing/2014/main" id="{C1617FA5-8895-B53C-E25A-2C72157BF9C3}"/>
              </a:ext>
            </a:extLst>
          </p:cNvPr>
          <p:cNvSpPr/>
          <p:nvPr/>
        </p:nvSpPr>
        <p:spPr>
          <a:xfrm>
            <a:off x="1853333" y="1227803"/>
            <a:ext cx="7521907" cy="286358"/>
          </a:xfrm>
          <a:prstGeom prst="roundRect">
            <a:avLst>
              <a:gd name="adj" fmla="val 50000"/>
            </a:avLst>
          </a:prstGeom>
          <a:solidFill>
            <a:schemeClr val="tx2"/>
          </a:solidFill>
          <a:ln w="12700" cap="flat">
            <a:noFill/>
            <a:miter lim="400000"/>
          </a:ln>
          <a:effectLst>
            <a:outerShdw blurRad="50800" dist="38100" dir="2700000" algn="tl" rotWithShape="0">
              <a:prstClr val="black">
                <a:alpha val="40000"/>
              </a:prstClr>
            </a:outerShdw>
          </a:effectLst>
        </p:spPr>
        <p:txBody>
          <a:bodyPr wrap="square" lIns="72000" tIns="0" rIns="0" bIns="0" numCol="1" anchor="ctr">
            <a:noAutofit/>
          </a:bodyPr>
          <a:lstStyle/>
          <a:p>
            <a:pPr algn="l"/>
            <a:r>
              <a:rPr lang="en-US" sz="1050" b="1">
                <a:solidFill>
                  <a:schemeClr val="bg2">
                    <a:lumMod val="95000"/>
                    <a:lumOff val="5000"/>
                  </a:schemeClr>
                </a:solidFill>
                <a:latin typeface="Century Gothic"/>
              </a:rPr>
              <a:t>POSTGRADUATE</a:t>
            </a:r>
            <a:endParaRPr lang="en-US" sz="1050" b="1">
              <a:solidFill>
                <a:schemeClr val="bg2">
                  <a:lumMod val="95000"/>
                  <a:lumOff val="5000"/>
                </a:schemeClr>
              </a:solidFill>
              <a:latin typeface="Century Gothic" panose="020B0502020202020204" pitchFamily="34" charset="0"/>
            </a:endParaRPr>
          </a:p>
        </p:txBody>
      </p:sp>
      <p:sp>
        <p:nvSpPr>
          <p:cNvPr id="4" name="Arrow: Right 12">
            <a:extLst>
              <a:ext uri="{FF2B5EF4-FFF2-40B4-BE49-F238E27FC236}">
                <a16:creationId xmlns:a16="http://schemas.microsoft.com/office/drawing/2014/main" id="{998FF5D8-238D-7729-FE21-E1F46768DACD}"/>
              </a:ext>
            </a:extLst>
          </p:cNvPr>
          <p:cNvSpPr/>
          <p:nvPr/>
        </p:nvSpPr>
        <p:spPr>
          <a:xfrm>
            <a:off x="11795609" y="3294129"/>
            <a:ext cx="246845" cy="15025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12">
            <a:extLst>
              <a:ext uri="{FF2B5EF4-FFF2-40B4-BE49-F238E27FC236}">
                <a16:creationId xmlns:a16="http://schemas.microsoft.com/office/drawing/2014/main" id="{0F71DD86-E56A-A023-24AD-4BED8D4343E8}"/>
              </a:ext>
            </a:extLst>
          </p:cNvPr>
          <p:cNvSpPr/>
          <p:nvPr/>
        </p:nvSpPr>
        <p:spPr>
          <a:xfrm>
            <a:off x="11776236" y="1647332"/>
            <a:ext cx="246845" cy="15025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2" descr="Logo&#10;&#10;Description automatically generated">
            <a:extLst>
              <a:ext uri="{FF2B5EF4-FFF2-40B4-BE49-F238E27FC236}">
                <a16:creationId xmlns:a16="http://schemas.microsoft.com/office/drawing/2014/main" id="{331770EE-999A-595C-250E-811CC43E98B3}"/>
              </a:ext>
            </a:extLst>
          </p:cNvPr>
          <p:cNvPicPr>
            <a:picLocks noChangeAspect="1"/>
          </p:cNvPicPr>
          <p:nvPr/>
        </p:nvPicPr>
        <p:blipFill>
          <a:blip r:embed="rId3"/>
          <a:stretch>
            <a:fillRect/>
          </a:stretch>
        </p:blipFill>
        <p:spPr>
          <a:xfrm>
            <a:off x="153712" y="1222399"/>
            <a:ext cx="1277067" cy="1129741"/>
          </a:xfrm>
          <a:prstGeom prst="rect">
            <a:avLst/>
          </a:prstGeom>
        </p:spPr>
      </p:pic>
      <p:pic>
        <p:nvPicPr>
          <p:cNvPr id="52" name="Picture 3" descr="Logo&#10;&#10;Description automatically generated">
            <a:extLst>
              <a:ext uri="{FF2B5EF4-FFF2-40B4-BE49-F238E27FC236}">
                <a16:creationId xmlns:a16="http://schemas.microsoft.com/office/drawing/2014/main" id="{9BECAF9E-6FD2-5F06-2811-1E2A8C09F5C7}"/>
              </a:ext>
            </a:extLst>
          </p:cNvPr>
          <p:cNvPicPr>
            <a:picLocks noChangeAspect="1"/>
          </p:cNvPicPr>
          <p:nvPr/>
        </p:nvPicPr>
        <p:blipFill>
          <a:blip r:embed="rId4"/>
          <a:stretch>
            <a:fillRect/>
          </a:stretch>
        </p:blipFill>
        <p:spPr>
          <a:xfrm>
            <a:off x="113458" y="2061422"/>
            <a:ext cx="1319728" cy="1166584"/>
          </a:xfrm>
          <a:prstGeom prst="rect">
            <a:avLst/>
          </a:prstGeom>
        </p:spPr>
      </p:pic>
      <p:pic>
        <p:nvPicPr>
          <p:cNvPr id="57" name="Picture 4" descr="A picture containing logo&#10;&#10;Description automatically generated">
            <a:extLst>
              <a:ext uri="{FF2B5EF4-FFF2-40B4-BE49-F238E27FC236}">
                <a16:creationId xmlns:a16="http://schemas.microsoft.com/office/drawing/2014/main" id="{A39E35A3-5EF8-1284-C6EB-83D3BD89EEB1}"/>
              </a:ext>
            </a:extLst>
          </p:cNvPr>
          <p:cNvPicPr>
            <a:picLocks noChangeAspect="1"/>
          </p:cNvPicPr>
          <p:nvPr/>
        </p:nvPicPr>
        <p:blipFill>
          <a:blip r:embed="rId5"/>
          <a:stretch>
            <a:fillRect/>
          </a:stretch>
        </p:blipFill>
        <p:spPr>
          <a:xfrm>
            <a:off x="112473" y="2869511"/>
            <a:ext cx="1317541" cy="1193965"/>
          </a:xfrm>
          <a:prstGeom prst="rect">
            <a:avLst/>
          </a:prstGeom>
        </p:spPr>
      </p:pic>
      <p:sp>
        <p:nvSpPr>
          <p:cNvPr id="62" name="Text Box 57">
            <a:extLst>
              <a:ext uri="{FF2B5EF4-FFF2-40B4-BE49-F238E27FC236}">
                <a16:creationId xmlns:a16="http://schemas.microsoft.com/office/drawing/2014/main" id="{4DA29C83-23A0-7D34-FBB5-AA51919A7B3D}"/>
              </a:ext>
            </a:extLst>
          </p:cNvPr>
          <p:cNvSpPr txBox="1">
            <a:spLocks noChangeArrowheads="1"/>
          </p:cNvSpPr>
          <p:nvPr/>
        </p:nvSpPr>
        <p:spPr bwMode="gray">
          <a:xfrm>
            <a:off x="1226320" y="1730710"/>
            <a:ext cx="1194600" cy="16927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lIns="0" tIns="0" rIns="0" bIns="0" anchor="ctr">
            <a:spAutoFit/>
          </a:bodyPr>
          <a:lstStyle/>
          <a:p>
            <a:pPr algn="ctr">
              <a:spcAft>
                <a:spcPts val="1000"/>
              </a:spcAft>
            </a:pPr>
            <a:r>
              <a:rPr lang="en-US" sz="1100" b="1" spc="100">
                <a:solidFill>
                  <a:schemeClr val="accent3">
                    <a:lumMod val="75000"/>
                  </a:schemeClr>
                </a:solidFill>
                <a:latin typeface="Century Gothic"/>
                <a:cs typeface="Calibri"/>
              </a:rPr>
              <a:t>Canvas Intro</a:t>
            </a:r>
            <a:endParaRPr lang="en-US" sz="1100" b="1" spc="100">
              <a:solidFill>
                <a:schemeClr val="accent3">
                  <a:lumMod val="75000"/>
                </a:schemeClr>
              </a:solidFill>
              <a:latin typeface="Century Gothic" panose="020B0502020202020204" pitchFamily="34" charset="0"/>
              <a:cs typeface="Calibri" pitchFamily="34" charset="0"/>
            </a:endParaRPr>
          </a:p>
        </p:txBody>
      </p:sp>
      <p:sp>
        <p:nvSpPr>
          <p:cNvPr id="68" name="Text Box 57">
            <a:extLst>
              <a:ext uri="{FF2B5EF4-FFF2-40B4-BE49-F238E27FC236}">
                <a16:creationId xmlns:a16="http://schemas.microsoft.com/office/drawing/2014/main" id="{02B7E8D9-9E03-E431-F5F4-A98D663B3540}"/>
              </a:ext>
            </a:extLst>
          </p:cNvPr>
          <p:cNvSpPr txBox="1">
            <a:spLocks noChangeArrowheads="1"/>
          </p:cNvSpPr>
          <p:nvPr/>
        </p:nvSpPr>
        <p:spPr bwMode="gray">
          <a:xfrm>
            <a:off x="1160468" y="2610302"/>
            <a:ext cx="987638" cy="16927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lIns="0" tIns="0" rIns="0" bIns="0" anchor="ctr">
            <a:spAutoFit/>
          </a:bodyPr>
          <a:lstStyle/>
          <a:p>
            <a:pPr algn="ctr">
              <a:spcAft>
                <a:spcPts val="1000"/>
              </a:spcAft>
            </a:pPr>
            <a:r>
              <a:rPr lang="en-US" sz="1100" b="1" spc="100">
                <a:solidFill>
                  <a:schemeClr val="accent3">
                    <a:lumMod val="75000"/>
                  </a:schemeClr>
                </a:solidFill>
                <a:latin typeface="Century Gothic"/>
                <a:cs typeface="Calibri"/>
              </a:rPr>
              <a:t>QA Training</a:t>
            </a:r>
          </a:p>
        </p:txBody>
      </p:sp>
      <p:sp>
        <p:nvSpPr>
          <p:cNvPr id="70" name="Text Box 57">
            <a:extLst>
              <a:ext uri="{FF2B5EF4-FFF2-40B4-BE49-F238E27FC236}">
                <a16:creationId xmlns:a16="http://schemas.microsoft.com/office/drawing/2014/main" id="{AB542CB2-7956-1F04-129E-D9C0559D3FD0}"/>
              </a:ext>
            </a:extLst>
          </p:cNvPr>
          <p:cNvSpPr txBox="1">
            <a:spLocks noChangeArrowheads="1"/>
          </p:cNvSpPr>
          <p:nvPr/>
        </p:nvSpPr>
        <p:spPr bwMode="gray">
          <a:xfrm>
            <a:off x="1160467" y="3428747"/>
            <a:ext cx="1260453" cy="169277"/>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wrap="square" lIns="0" tIns="0" rIns="0" bIns="0" anchor="ctr">
            <a:spAutoFit/>
          </a:bodyPr>
          <a:lstStyle/>
          <a:p>
            <a:pPr algn="ctr">
              <a:spcAft>
                <a:spcPts val="1000"/>
              </a:spcAft>
            </a:pPr>
            <a:r>
              <a:rPr lang="en-US" sz="1100" b="1" spc="100">
                <a:solidFill>
                  <a:schemeClr val="accent3">
                    <a:lumMod val="75000"/>
                  </a:schemeClr>
                </a:solidFill>
                <a:latin typeface="Century Gothic"/>
                <a:cs typeface="Calibri"/>
              </a:rPr>
              <a:t>Ready to Teach</a:t>
            </a:r>
            <a:endParaRPr lang="en-US">
              <a:solidFill>
                <a:schemeClr val="accent3">
                  <a:lumMod val="75000"/>
                </a:schemeClr>
              </a:solidFill>
            </a:endParaRPr>
          </a:p>
        </p:txBody>
      </p:sp>
    </p:spTree>
    <p:extLst>
      <p:ext uri="{BB962C8B-B14F-4D97-AF65-F5344CB8AC3E}">
        <p14:creationId xmlns:p14="http://schemas.microsoft.com/office/powerpoint/2010/main" val="232360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par>
                                <p:cTn id="8" presetID="12" presetClass="entr" presetSubtype="8"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500"/>
                                        <p:tgtEl>
                                          <p:spTgt spid="10"/>
                                        </p:tgtEl>
                                        <p:attrNameLst>
                                          <p:attrName>ppt_x</p:attrName>
                                        </p:attrNameLst>
                                      </p:cBhvr>
                                      <p:tavLst>
                                        <p:tav tm="0">
                                          <p:val>
                                            <p:strVal val="#ppt_x-#ppt_w*1.125000"/>
                                          </p:val>
                                        </p:tav>
                                        <p:tav tm="100000">
                                          <p:val>
                                            <p:strVal val="#ppt_x"/>
                                          </p:val>
                                        </p:tav>
                                      </p:tavLst>
                                    </p:anim>
                                    <p:animEffect transition="in" filter="wipe(right)">
                                      <p:cBhvr>
                                        <p:cTn id="11" dur="1500"/>
                                        <p:tgtEl>
                                          <p:spTgt spid="10"/>
                                        </p:tgtEl>
                                      </p:cBhvr>
                                    </p:animEffect>
                                  </p:childTnLst>
                                </p:cTn>
                              </p:par>
                              <p:par>
                                <p:cTn id="12" presetID="12" presetClass="entr" presetSubtype="8" fill="hold" grpId="0" nodeType="withEffect">
                                  <p:stCondLst>
                                    <p:cond delay="1000"/>
                                  </p:stCondLst>
                                  <p:childTnLst>
                                    <p:set>
                                      <p:cBhvr>
                                        <p:cTn id="13" dur="1" fill="hold">
                                          <p:stCondLst>
                                            <p:cond delay="0"/>
                                          </p:stCondLst>
                                        </p:cTn>
                                        <p:tgtEl>
                                          <p:spTgt spid="69"/>
                                        </p:tgtEl>
                                        <p:attrNameLst>
                                          <p:attrName>style.visibility</p:attrName>
                                        </p:attrNameLst>
                                      </p:cBhvr>
                                      <p:to>
                                        <p:strVal val="visible"/>
                                      </p:to>
                                    </p:set>
                                    <p:anim calcmode="lin" valueType="num">
                                      <p:cBhvr additive="base">
                                        <p:cTn id="14" dur="1500"/>
                                        <p:tgtEl>
                                          <p:spTgt spid="69"/>
                                        </p:tgtEl>
                                        <p:attrNameLst>
                                          <p:attrName>ppt_x</p:attrName>
                                        </p:attrNameLst>
                                      </p:cBhvr>
                                      <p:tavLst>
                                        <p:tav tm="0">
                                          <p:val>
                                            <p:strVal val="#ppt_x-#ppt_w*1.125000"/>
                                          </p:val>
                                        </p:tav>
                                        <p:tav tm="100000">
                                          <p:val>
                                            <p:strVal val="#ppt_x"/>
                                          </p:val>
                                        </p:tav>
                                      </p:tavLst>
                                    </p:anim>
                                    <p:animEffect transition="in" filter="wipe(right)">
                                      <p:cBhvr>
                                        <p:cTn id="15" dur="1500"/>
                                        <p:tgtEl>
                                          <p:spTgt spid="69"/>
                                        </p:tgtEl>
                                      </p:cBhvr>
                                    </p:animEffect>
                                  </p:childTnLst>
                                </p:cTn>
                              </p:par>
                              <p:par>
                                <p:cTn id="16" presetID="12" presetClass="entr" presetSubtype="8" fill="hold" grpId="0" nodeType="withEffect">
                                  <p:stCondLst>
                                    <p:cond delay="100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1500"/>
                                        <p:tgtEl>
                                          <p:spTgt spid="71"/>
                                        </p:tgtEl>
                                        <p:attrNameLst>
                                          <p:attrName>ppt_x</p:attrName>
                                        </p:attrNameLst>
                                      </p:cBhvr>
                                      <p:tavLst>
                                        <p:tav tm="0">
                                          <p:val>
                                            <p:strVal val="#ppt_x-#ppt_w*1.125000"/>
                                          </p:val>
                                        </p:tav>
                                        <p:tav tm="100000">
                                          <p:val>
                                            <p:strVal val="#ppt_x"/>
                                          </p:val>
                                        </p:tav>
                                      </p:tavLst>
                                    </p:anim>
                                    <p:animEffect transition="in" filter="wipe(right)">
                                      <p:cBhvr>
                                        <p:cTn id="19" dur="1500"/>
                                        <p:tgtEl>
                                          <p:spTgt spid="71"/>
                                        </p:tgtEl>
                                      </p:cBhvr>
                                    </p:animEffect>
                                  </p:childTnLst>
                                </p:cTn>
                              </p:par>
                              <p:par>
                                <p:cTn id="20" presetID="12" presetClass="entr" presetSubtype="8" fill="hold" grpId="0" nodeType="withEffect">
                                  <p:stCondLst>
                                    <p:cond delay="100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1500"/>
                                        <p:tgtEl>
                                          <p:spTgt spid="73"/>
                                        </p:tgtEl>
                                        <p:attrNameLst>
                                          <p:attrName>ppt_x</p:attrName>
                                        </p:attrNameLst>
                                      </p:cBhvr>
                                      <p:tavLst>
                                        <p:tav tm="0">
                                          <p:val>
                                            <p:strVal val="#ppt_x-#ppt_w*1.125000"/>
                                          </p:val>
                                        </p:tav>
                                        <p:tav tm="100000">
                                          <p:val>
                                            <p:strVal val="#ppt_x"/>
                                          </p:val>
                                        </p:tav>
                                      </p:tavLst>
                                    </p:anim>
                                    <p:animEffect transition="in" filter="wipe(right)">
                                      <p:cBhvr>
                                        <p:cTn id="23" dur="1500"/>
                                        <p:tgtEl>
                                          <p:spTgt spid="73"/>
                                        </p:tgtEl>
                                      </p:cBhvr>
                                    </p:animEffect>
                                  </p:childTnLst>
                                </p:cTn>
                              </p:par>
                              <p:par>
                                <p:cTn id="24" presetID="12" presetClass="entr" presetSubtype="8" fill="hold" grpId="0" nodeType="withEffect">
                                  <p:stCondLst>
                                    <p:cond delay="1000"/>
                                  </p:stCondLst>
                                  <p:childTnLst>
                                    <p:set>
                                      <p:cBhvr>
                                        <p:cTn id="25" dur="1" fill="hold">
                                          <p:stCondLst>
                                            <p:cond delay="0"/>
                                          </p:stCondLst>
                                        </p:cTn>
                                        <p:tgtEl>
                                          <p:spTgt spid="75"/>
                                        </p:tgtEl>
                                        <p:attrNameLst>
                                          <p:attrName>style.visibility</p:attrName>
                                        </p:attrNameLst>
                                      </p:cBhvr>
                                      <p:to>
                                        <p:strVal val="visible"/>
                                      </p:to>
                                    </p:set>
                                    <p:anim calcmode="lin" valueType="num">
                                      <p:cBhvr additive="base">
                                        <p:cTn id="26" dur="1500"/>
                                        <p:tgtEl>
                                          <p:spTgt spid="75"/>
                                        </p:tgtEl>
                                        <p:attrNameLst>
                                          <p:attrName>ppt_x</p:attrName>
                                        </p:attrNameLst>
                                      </p:cBhvr>
                                      <p:tavLst>
                                        <p:tav tm="0">
                                          <p:val>
                                            <p:strVal val="#ppt_x-#ppt_w*1.125000"/>
                                          </p:val>
                                        </p:tav>
                                        <p:tav tm="100000">
                                          <p:val>
                                            <p:strVal val="#ppt_x"/>
                                          </p:val>
                                        </p:tav>
                                      </p:tavLst>
                                    </p:anim>
                                    <p:animEffect transition="in" filter="wipe(right)">
                                      <p:cBhvr>
                                        <p:cTn id="27" dur="1500"/>
                                        <p:tgtEl>
                                          <p:spTgt spid="75"/>
                                        </p:tgtEl>
                                      </p:cBhvr>
                                    </p:animEffect>
                                  </p:childTnLst>
                                </p:cTn>
                              </p:par>
                              <p:par>
                                <p:cTn id="28" presetID="12" presetClass="entr" presetSubtype="8" fill="hold" grpId="0" nodeType="withEffect">
                                  <p:stCondLst>
                                    <p:cond delay="100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1500"/>
                                        <p:tgtEl>
                                          <p:spTgt spid="77"/>
                                        </p:tgtEl>
                                        <p:attrNameLst>
                                          <p:attrName>ppt_x</p:attrName>
                                        </p:attrNameLst>
                                      </p:cBhvr>
                                      <p:tavLst>
                                        <p:tav tm="0">
                                          <p:val>
                                            <p:strVal val="#ppt_x-#ppt_w*1.125000"/>
                                          </p:val>
                                        </p:tav>
                                        <p:tav tm="100000">
                                          <p:val>
                                            <p:strVal val="#ppt_x"/>
                                          </p:val>
                                        </p:tav>
                                      </p:tavLst>
                                    </p:anim>
                                    <p:animEffect transition="in" filter="wipe(right)">
                                      <p:cBhvr>
                                        <p:cTn id="31" dur="1500"/>
                                        <p:tgtEl>
                                          <p:spTgt spid="77"/>
                                        </p:tgtEl>
                                      </p:cBhvr>
                                    </p:animEffect>
                                  </p:childTnLst>
                                </p:cTn>
                              </p:par>
                              <p:par>
                                <p:cTn id="32" presetID="12" presetClass="entr" presetSubtype="8" fill="hold" grpId="0" nodeType="withEffect">
                                  <p:stCondLst>
                                    <p:cond delay="1000"/>
                                  </p:stCondLst>
                                  <p:childTnLst>
                                    <p:set>
                                      <p:cBhvr>
                                        <p:cTn id="33" dur="1" fill="hold">
                                          <p:stCondLst>
                                            <p:cond delay="0"/>
                                          </p:stCondLst>
                                        </p:cTn>
                                        <p:tgtEl>
                                          <p:spTgt spid="81"/>
                                        </p:tgtEl>
                                        <p:attrNameLst>
                                          <p:attrName>style.visibility</p:attrName>
                                        </p:attrNameLst>
                                      </p:cBhvr>
                                      <p:to>
                                        <p:strVal val="visible"/>
                                      </p:to>
                                    </p:set>
                                    <p:anim calcmode="lin" valueType="num">
                                      <p:cBhvr additive="base">
                                        <p:cTn id="34" dur="1500"/>
                                        <p:tgtEl>
                                          <p:spTgt spid="81"/>
                                        </p:tgtEl>
                                        <p:attrNameLst>
                                          <p:attrName>ppt_x</p:attrName>
                                        </p:attrNameLst>
                                      </p:cBhvr>
                                      <p:tavLst>
                                        <p:tav tm="0">
                                          <p:val>
                                            <p:strVal val="#ppt_x-#ppt_w*1.125000"/>
                                          </p:val>
                                        </p:tav>
                                        <p:tav tm="100000">
                                          <p:val>
                                            <p:strVal val="#ppt_x"/>
                                          </p:val>
                                        </p:tav>
                                      </p:tavLst>
                                    </p:anim>
                                    <p:animEffect transition="in" filter="wipe(right)">
                                      <p:cBhvr>
                                        <p:cTn id="35" dur="1500"/>
                                        <p:tgtEl>
                                          <p:spTgt spid="81"/>
                                        </p:tgtEl>
                                      </p:cBhvr>
                                    </p:animEffect>
                                  </p:childTnLst>
                                </p:cTn>
                              </p:par>
                              <p:par>
                                <p:cTn id="36" presetID="12" presetClass="entr" presetSubtype="8" fill="hold" grpId="0" nodeType="withEffect">
                                  <p:stCondLst>
                                    <p:cond delay="100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1500"/>
                                        <p:tgtEl>
                                          <p:spTgt spid="83"/>
                                        </p:tgtEl>
                                        <p:attrNameLst>
                                          <p:attrName>ppt_x</p:attrName>
                                        </p:attrNameLst>
                                      </p:cBhvr>
                                      <p:tavLst>
                                        <p:tav tm="0">
                                          <p:val>
                                            <p:strVal val="#ppt_x-#ppt_w*1.125000"/>
                                          </p:val>
                                        </p:tav>
                                        <p:tav tm="100000">
                                          <p:val>
                                            <p:strVal val="#ppt_x"/>
                                          </p:val>
                                        </p:tav>
                                      </p:tavLst>
                                    </p:anim>
                                    <p:animEffect transition="in" filter="wipe(right)">
                                      <p:cBhvr>
                                        <p:cTn id="39" dur="1500"/>
                                        <p:tgtEl>
                                          <p:spTgt spid="83"/>
                                        </p:tgtEl>
                                      </p:cBhvr>
                                    </p:animEffect>
                                  </p:childTnLst>
                                </p:cTn>
                              </p:par>
                              <p:par>
                                <p:cTn id="40" presetID="12" presetClass="entr" presetSubtype="8" fill="hold" grpId="0" nodeType="withEffect">
                                  <p:stCondLst>
                                    <p:cond delay="100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1500"/>
                                        <p:tgtEl>
                                          <p:spTgt spid="6"/>
                                        </p:tgtEl>
                                        <p:attrNameLst>
                                          <p:attrName>ppt_x</p:attrName>
                                        </p:attrNameLst>
                                      </p:cBhvr>
                                      <p:tavLst>
                                        <p:tav tm="0">
                                          <p:val>
                                            <p:strVal val="#ppt_x-#ppt_w*1.125000"/>
                                          </p:val>
                                        </p:tav>
                                        <p:tav tm="100000">
                                          <p:val>
                                            <p:strVal val="#ppt_x"/>
                                          </p:val>
                                        </p:tav>
                                      </p:tavLst>
                                    </p:anim>
                                    <p:animEffect transition="in" filter="wipe(right)">
                                      <p:cBhvr>
                                        <p:cTn id="4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9" grpId="0" animBg="1"/>
      <p:bldP spid="71" grpId="0" animBg="1"/>
      <p:bldP spid="73" grpId="0" animBg="1"/>
      <p:bldP spid="75" grpId="0" animBg="1"/>
      <p:bldP spid="77" grpId="0" animBg="1"/>
      <p:bldP spid="81" grpId="0" animBg="1"/>
      <p:bldP spid="8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537BE15-EEDA-4A54-7B72-B43E8CD4431E}"/>
              </a:ext>
            </a:extLst>
          </p:cNvPr>
          <p:cNvSpPr txBox="1">
            <a:spLocks/>
          </p:cNvSpPr>
          <p:nvPr/>
        </p:nvSpPr>
        <p:spPr>
          <a:xfrm>
            <a:off x="578069" y="887170"/>
            <a:ext cx="6249451"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Training for Canvas</a:t>
            </a:r>
          </a:p>
        </p:txBody>
      </p:sp>
      <p:sp>
        <p:nvSpPr>
          <p:cNvPr id="2" name="TextBox 1">
            <a:extLst>
              <a:ext uri="{FF2B5EF4-FFF2-40B4-BE49-F238E27FC236}">
                <a16:creationId xmlns:a16="http://schemas.microsoft.com/office/drawing/2014/main" id="{B3618492-58FC-552A-3964-DBD058E822B9}"/>
              </a:ext>
            </a:extLst>
          </p:cNvPr>
          <p:cNvSpPr txBox="1"/>
          <p:nvPr/>
        </p:nvSpPr>
        <p:spPr>
          <a:xfrm>
            <a:off x="578069" y="1446506"/>
            <a:ext cx="5948855" cy="4708981"/>
          </a:xfrm>
          <a:prstGeom prst="rect">
            <a:avLst/>
          </a:prstGeom>
          <a:noFill/>
        </p:spPr>
        <p:txBody>
          <a:bodyPr wrap="square" lIns="91440" tIns="45720" rIns="91440" bIns="45720" rtlCol="0" anchor="t">
            <a:spAutoFit/>
          </a:bodyPr>
          <a:lstStyle/>
          <a:p>
            <a:r>
              <a:rPr lang="en-AU" sz="2000"/>
              <a:t>The training for Canvas is in 3 stages:</a:t>
            </a:r>
          </a:p>
          <a:p>
            <a:pPr rtl="0"/>
            <a:endParaRPr lang="en-AU" sz="2000"/>
          </a:p>
          <a:p>
            <a:pPr marL="457200" indent="-457200" rtl="0">
              <a:buFont typeface="+mj-lt"/>
              <a:buAutoNum type="arabicPeriod"/>
            </a:pPr>
            <a:r>
              <a:rPr lang="en-AU" sz="2000" b="1"/>
              <a:t>Ready</a:t>
            </a:r>
            <a:endParaRPr lang="en-AU" sz="2000" b="1">
              <a:cs typeface="Arial"/>
            </a:endParaRPr>
          </a:p>
          <a:p>
            <a:pPr marL="457200" indent="-457200">
              <a:buFont typeface="+mj-lt"/>
              <a:buAutoNum type="arabicPeriod"/>
            </a:pPr>
            <a:r>
              <a:rPr lang="en-AU" sz="2000" b="1"/>
              <a:t>Set </a:t>
            </a:r>
            <a:endParaRPr lang="en-AU" sz="2000" b="1">
              <a:cs typeface="Arial"/>
            </a:endParaRPr>
          </a:p>
          <a:p>
            <a:pPr marL="457200" indent="-457200" rtl="0">
              <a:buFont typeface="+mj-lt"/>
              <a:buAutoNum type="arabicPeriod"/>
            </a:pPr>
            <a:r>
              <a:rPr lang="en-AU" sz="2000" b="1"/>
              <a:t>Go</a:t>
            </a:r>
            <a:endParaRPr lang="en-AU" sz="2000" b="1">
              <a:cs typeface="Arial"/>
            </a:endParaRPr>
          </a:p>
          <a:p>
            <a:pPr marL="457200" indent="-457200" rtl="0">
              <a:buFont typeface="+mj-lt"/>
              <a:buAutoNum type="arabicPeriod"/>
            </a:pPr>
            <a:endParaRPr lang="en-AU" sz="2000" b="1"/>
          </a:p>
          <a:p>
            <a:r>
              <a:rPr lang="en-AU" sz="2000" b="1"/>
              <a:t>“Ready” </a:t>
            </a:r>
            <a:r>
              <a:rPr lang="en-AU" sz="2000"/>
              <a:t>is a Canvas basics course that will help you familiarise yourself with Canvas.</a:t>
            </a:r>
            <a:endParaRPr lang="en-AU" sz="2000">
              <a:cs typeface="Arial"/>
            </a:endParaRPr>
          </a:p>
          <a:p>
            <a:endParaRPr lang="en-AU" sz="2000"/>
          </a:p>
          <a:p>
            <a:r>
              <a:rPr lang="en-AU" sz="2000" b="1"/>
              <a:t>“Set” </a:t>
            </a:r>
            <a:r>
              <a:rPr lang="en-AU" sz="2000"/>
              <a:t>is a course designed to help you prepare for reviewing your Canvas course after Quality Assurance.</a:t>
            </a:r>
            <a:endParaRPr lang="en-AU" sz="2000">
              <a:cs typeface="Arial"/>
            </a:endParaRPr>
          </a:p>
          <a:p>
            <a:endParaRPr lang="en-AU" sz="2000"/>
          </a:p>
          <a:p>
            <a:r>
              <a:rPr lang="en-AU" sz="2000" b="1"/>
              <a:t>“Go” </a:t>
            </a:r>
            <a:r>
              <a:rPr lang="en-AU" sz="2000"/>
              <a:t>is a course designed to get you ready to teach in Canvas.</a:t>
            </a:r>
            <a:endParaRPr lang="en-AU" sz="2000">
              <a:cs typeface="Arial"/>
            </a:endParaRPr>
          </a:p>
        </p:txBody>
      </p:sp>
      <p:pic>
        <p:nvPicPr>
          <p:cNvPr id="5" name="Picture 4" descr="A person running with a dog&#10;&#10;Description automatically generated with low confidence">
            <a:extLst>
              <a:ext uri="{FF2B5EF4-FFF2-40B4-BE49-F238E27FC236}">
                <a16:creationId xmlns:a16="http://schemas.microsoft.com/office/drawing/2014/main" id="{3EDA1E2D-339F-7063-4283-BD9D77322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20" y="1934656"/>
            <a:ext cx="5025289" cy="3350193"/>
          </a:xfrm>
          <a:prstGeom prst="rect">
            <a:avLst/>
          </a:prstGeom>
        </p:spPr>
      </p:pic>
    </p:spTree>
    <p:extLst>
      <p:ext uri="{BB962C8B-B14F-4D97-AF65-F5344CB8AC3E}">
        <p14:creationId xmlns:p14="http://schemas.microsoft.com/office/powerpoint/2010/main" val="3233056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537BE15-EEDA-4A54-7B72-B43E8CD4431E}"/>
              </a:ext>
            </a:extLst>
          </p:cNvPr>
          <p:cNvSpPr txBox="1">
            <a:spLocks/>
          </p:cNvSpPr>
          <p:nvPr/>
        </p:nvSpPr>
        <p:spPr>
          <a:xfrm>
            <a:off x="578069" y="1046658"/>
            <a:ext cx="6249451"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Training: Essentials 1</a:t>
            </a:r>
          </a:p>
        </p:txBody>
      </p:sp>
      <p:graphicFrame>
        <p:nvGraphicFramePr>
          <p:cNvPr id="17" name="Table 17">
            <a:extLst>
              <a:ext uri="{FF2B5EF4-FFF2-40B4-BE49-F238E27FC236}">
                <a16:creationId xmlns:a16="http://schemas.microsoft.com/office/drawing/2014/main" id="{C3E9874E-DA52-37ED-2579-6F48CFCB74E2}"/>
              </a:ext>
            </a:extLst>
          </p:cNvPr>
          <p:cNvGraphicFramePr>
            <a:graphicFrameLocks noGrp="1"/>
          </p:cNvGraphicFramePr>
          <p:nvPr>
            <p:extLst>
              <p:ext uri="{D42A27DB-BD31-4B8C-83A1-F6EECF244321}">
                <p14:modId xmlns:p14="http://schemas.microsoft.com/office/powerpoint/2010/main" val="4208587556"/>
              </p:ext>
            </p:extLst>
          </p:nvPr>
        </p:nvGraphicFramePr>
        <p:xfrm>
          <a:off x="578069" y="4163968"/>
          <a:ext cx="3401238" cy="2026920"/>
        </p:xfrm>
        <a:graphic>
          <a:graphicData uri="http://schemas.openxmlformats.org/drawingml/2006/table">
            <a:tbl>
              <a:tblPr firstRow="1" bandRow="1">
                <a:tableStyleId>{5C22544A-7EE6-4342-B048-85BDC9FD1C3A}</a:tableStyleId>
              </a:tblPr>
              <a:tblGrid>
                <a:gridCol w="2080071">
                  <a:extLst>
                    <a:ext uri="{9D8B030D-6E8A-4147-A177-3AD203B41FA5}">
                      <a16:colId xmlns:a16="http://schemas.microsoft.com/office/drawing/2014/main" val="3275549541"/>
                    </a:ext>
                  </a:extLst>
                </a:gridCol>
                <a:gridCol w="1321167">
                  <a:extLst>
                    <a:ext uri="{9D8B030D-6E8A-4147-A177-3AD203B41FA5}">
                      <a16:colId xmlns:a16="http://schemas.microsoft.com/office/drawing/2014/main" val="379826557"/>
                    </a:ext>
                  </a:extLst>
                </a:gridCol>
              </a:tblGrid>
              <a:tr h="370840">
                <a:tc>
                  <a:txBody>
                    <a:bodyPr/>
                    <a:lstStyle/>
                    <a:p>
                      <a:r>
                        <a:rPr lang="en-US" sz="1200"/>
                        <a:t>Cohort</a:t>
                      </a:r>
                    </a:p>
                  </a:txBody>
                  <a:tcPr/>
                </a:tc>
                <a:tc>
                  <a:txBody>
                    <a:bodyPr/>
                    <a:lstStyle/>
                    <a:p>
                      <a:r>
                        <a:rPr lang="en-US" sz="1200"/>
                        <a:t>Complete by</a:t>
                      </a:r>
                    </a:p>
                  </a:txBody>
                  <a:tcPr/>
                </a:tc>
                <a:extLst>
                  <a:ext uri="{0D108BD9-81ED-4DB2-BD59-A6C34878D82A}">
                    <a16:rowId xmlns:a16="http://schemas.microsoft.com/office/drawing/2014/main" val="3575218209"/>
                  </a:ext>
                </a:extLst>
              </a:tr>
              <a:tr h="370840">
                <a:tc>
                  <a:txBody>
                    <a:bodyPr/>
                    <a:lstStyle/>
                    <a:p>
                      <a:r>
                        <a:rPr lang="en-US" sz="1200"/>
                        <a:t>Postgraduate Sem. 2 2023</a:t>
                      </a:r>
                    </a:p>
                  </a:txBody>
                  <a:tcPr/>
                </a:tc>
                <a:tc>
                  <a:txBody>
                    <a:bodyPr/>
                    <a:lstStyle/>
                    <a:p>
                      <a:r>
                        <a:rPr lang="en-US" sz="1200"/>
                        <a:t>Apr 23</a:t>
                      </a:r>
                    </a:p>
                  </a:txBody>
                  <a:tcPr/>
                </a:tc>
                <a:extLst>
                  <a:ext uri="{0D108BD9-81ED-4DB2-BD59-A6C34878D82A}">
                    <a16:rowId xmlns:a16="http://schemas.microsoft.com/office/drawing/2014/main" val="3110272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Postgraduate Sem. 1 2024</a:t>
                      </a:r>
                    </a:p>
                  </a:txBody>
                  <a:tcPr/>
                </a:tc>
                <a:tc>
                  <a:txBody>
                    <a:bodyPr/>
                    <a:lstStyle/>
                    <a:p>
                      <a:r>
                        <a:rPr lang="en-US" sz="1200"/>
                        <a:t>Nov 23</a:t>
                      </a:r>
                    </a:p>
                  </a:txBody>
                  <a:tcPr/>
                </a:tc>
                <a:extLst>
                  <a:ext uri="{0D108BD9-81ED-4DB2-BD59-A6C34878D82A}">
                    <a16:rowId xmlns:a16="http://schemas.microsoft.com/office/drawing/2014/main" val="1139102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Undergraduate Sem. 1 2024 (inc. Summer Term)</a:t>
                      </a:r>
                    </a:p>
                  </a:txBody>
                  <a:tcPr/>
                </a:tc>
                <a:tc>
                  <a:txBody>
                    <a:bodyPr/>
                    <a:lstStyle/>
                    <a:p>
                      <a:r>
                        <a:rPr lang="en-US" sz="1200"/>
                        <a:t>Nov 23</a:t>
                      </a:r>
                    </a:p>
                  </a:txBody>
                  <a:tcPr/>
                </a:tc>
                <a:extLst>
                  <a:ext uri="{0D108BD9-81ED-4DB2-BD59-A6C34878D82A}">
                    <a16:rowId xmlns:a16="http://schemas.microsoft.com/office/drawing/2014/main" val="19025692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Undergraduate Sem. 2 2024 (inc. Winter Term)</a:t>
                      </a:r>
                    </a:p>
                  </a:txBody>
                  <a:tcPr/>
                </a:tc>
                <a:tc>
                  <a:txBody>
                    <a:bodyPr/>
                    <a:lstStyle/>
                    <a:p>
                      <a:r>
                        <a:rPr lang="en-US" sz="1200"/>
                        <a:t>Apr 24</a:t>
                      </a:r>
                    </a:p>
                  </a:txBody>
                  <a:tcPr/>
                </a:tc>
                <a:extLst>
                  <a:ext uri="{0D108BD9-81ED-4DB2-BD59-A6C34878D82A}">
                    <a16:rowId xmlns:a16="http://schemas.microsoft.com/office/drawing/2014/main" val="405924535"/>
                  </a:ext>
                </a:extLst>
              </a:tr>
            </a:tbl>
          </a:graphicData>
        </a:graphic>
      </p:graphicFrame>
      <p:graphicFrame>
        <p:nvGraphicFramePr>
          <p:cNvPr id="18" name="Table 17">
            <a:extLst>
              <a:ext uri="{FF2B5EF4-FFF2-40B4-BE49-F238E27FC236}">
                <a16:creationId xmlns:a16="http://schemas.microsoft.com/office/drawing/2014/main" id="{7B06C0A7-17B8-2B63-077C-61EFB31A6D86}"/>
              </a:ext>
            </a:extLst>
          </p:cNvPr>
          <p:cNvGraphicFramePr>
            <a:graphicFrameLocks noGrp="1"/>
          </p:cNvGraphicFramePr>
          <p:nvPr>
            <p:extLst>
              <p:ext uri="{D42A27DB-BD31-4B8C-83A1-F6EECF244321}">
                <p14:modId xmlns:p14="http://schemas.microsoft.com/office/powerpoint/2010/main" val="2725160807"/>
              </p:ext>
            </p:extLst>
          </p:nvPr>
        </p:nvGraphicFramePr>
        <p:xfrm>
          <a:off x="4540469" y="4163968"/>
          <a:ext cx="3401238" cy="2026920"/>
        </p:xfrm>
        <a:graphic>
          <a:graphicData uri="http://schemas.openxmlformats.org/drawingml/2006/table">
            <a:tbl>
              <a:tblPr firstRow="1" bandRow="1">
                <a:tableStyleId>{5C22544A-7EE6-4342-B048-85BDC9FD1C3A}</a:tableStyleId>
              </a:tblPr>
              <a:tblGrid>
                <a:gridCol w="2080071">
                  <a:extLst>
                    <a:ext uri="{9D8B030D-6E8A-4147-A177-3AD203B41FA5}">
                      <a16:colId xmlns:a16="http://schemas.microsoft.com/office/drawing/2014/main" val="3275549541"/>
                    </a:ext>
                  </a:extLst>
                </a:gridCol>
                <a:gridCol w="1321167">
                  <a:extLst>
                    <a:ext uri="{9D8B030D-6E8A-4147-A177-3AD203B41FA5}">
                      <a16:colId xmlns:a16="http://schemas.microsoft.com/office/drawing/2014/main" val="379826557"/>
                    </a:ext>
                  </a:extLst>
                </a:gridCol>
              </a:tblGrid>
              <a:tr h="370840">
                <a:tc>
                  <a:txBody>
                    <a:bodyPr/>
                    <a:lstStyle/>
                    <a:p>
                      <a:r>
                        <a:rPr lang="en-US" sz="1200"/>
                        <a:t>Cohort</a:t>
                      </a:r>
                    </a:p>
                  </a:txBody>
                  <a:tcPr/>
                </a:tc>
                <a:tc>
                  <a:txBody>
                    <a:bodyPr/>
                    <a:lstStyle/>
                    <a:p>
                      <a:pPr lvl="0" algn="l">
                        <a:lnSpc>
                          <a:spcPct val="100000"/>
                        </a:lnSpc>
                        <a:spcBef>
                          <a:spcPts val="0"/>
                        </a:spcBef>
                        <a:spcAft>
                          <a:spcPts val="0"/>
                        </a:spcAft>
                        <a:buNone/>
                      </a:pPr>
                      <a:r>
                        <a:rPr lang="en-US" sz="1200" b="1" i="0" u="none" strike="noStrike" noProof="0">
                          <a:solidFill>
                            <a:srgbClr val="FFFFFF"/>
                          </a:solidFill>
                          <a:latin typeface="Arial"/>
                        </a:rPr>
                        <a:t>Complete by</a:t>
                      </a:r>
                    </a:p>
                  </a:txBody>
                  <a:tcPr/>
                </a:tc>
                <a:extLst>
                  <a:ext uri="{0D108BD9-81ED-4DB2-BD59-A6C34878D82A}">
                    <a16:rowId xmlns:a16="http://schemas.microsoft.com/office/drawing/2014/main" val="3575218209"/>
                  </a:ext>
                </a:extLst>
              </a:tr>
              <a:tr h="370840">
                <a:tc>
                  <a:txBody>
                    <a:bodyPr/>
                    <a:lstStyle/>
                    <a:p>
                      <a:r>
                        <a:rPr lang="en-US" sz="1200"/>
                        <a:t>Postgraduate Sem. 2 2023</a:t>
                      </a:r>
                    </a:p>
                  </a:txBody>
                  <a:tcPr/>
                </a:tc>
                <a:tc>
                  <a:txBody>
                    <a:bodyPr/>
                    <a:lstStyle/>
                    <a:p>
                      <a:r>
                        <a:rPr lang="en-US" sz="1200"/>
                        <a:t>May 23</a:t>
                      </a:r>
                    </a:p>
                  </a:txBody>
                  <a:tcPr/>
                </a:tc>
                <a:extLst>
                  <a:ext uri="{0D108BD9-81ED-4DB2-BD59-A6C34878D82A}">
                    <a16:rowId xmlns:a16="http://schemas.microsoft.com/office/drawing/2014/main" val="3110272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Postgraduate Sem. 1 2024</a:t>
                      </a:r>
                    </a:p>
                  </a:txBody>
                  <a:tcPr/>
                </a:tc>
                <a:tc>
                  <a:txBody>
                    <a:bodyPr/>
                    <a:lstStyle/>
                    <a:p>
                      <a:r>
                        <a:rPr lang="en-US" sz="1200"/>
                        <a:t>Jan 24</a:t>
                      </a:r>
                    </a:p>
                  </a:txBody>
                  <a:tcPr/>
                </a:tc>
                <a:extLst>
                  <a:ext uri="{0D108BD9-81ED-4DB2-BD59-A6C34878D82A}">
                    <a16:rowId xmlns:a16="http://schemas.microsoft.com/office/drawing/2014/main" val="1139102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Undergraduate Sem. 1 2024 (inc. Summer Term)</a:t>
                      </a:r>
                    </a:p>
                  </a:txBody>
                  <a:tcPr/>
                </a:tc>
                <a:tc>
                  <a:txBody>
                    <a:bodyPr/>
                    <a:lstStyle/>
                    <a:p>
                      <a:r>
                        <a:rPr lang="en-US" sz="1200"/>
                        <a:t>Jan 24</a:t>
                      </a:r>
                    </a:p>
                  </a:txBody>
                  <a:tcPr/>
                </a:tc>
                <a:extLst>
                  <a:ext uri="{0D108BD9-81ED-4DB2-BD59-A6C34878D82A}">
                    <a16:rowId xmlns:a16="http://schemas.microsoft.com/office/drawing/2014/main" val="19025692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Undergraduate Sem. 2 2024 (inc. Winter Term)</a:t>
                      </a:r>
                    </a:p>
                  </a:txBody>
                  <a:tcPr/>
                </a:tc>
                <a:tc>
                  <a:txBody>
                    <a:bodyPr/>
                    <a:lstStyle/>
                    <a:p>
                      <a:r>
                        <a:rPr lang="en-US" sz="1200"/>
                        <a:t>May 23</a:t>
                      </a:r>
                    </a:p>
                  </a:txBody>
                  <a:tcPr/>
                </a:tc>
                <a:extLst>
                  <a:ext uri="{0D108BD9-81ED-4DB2-BD59-A6C34878D82A}">
                    <a16:rowId xmlns:a16="http://schemas.microsoft.com/office/drawing/2014/main" val="405924535"/>
                  </a:ext>
                </a:extLst>
              </a:tr>
            </a:tbl>
          </a:graphicData>
        </a:graphic>
      </p:graphicFrame>
      <p:graphicFrame>
        <p:nvGraphicFramePr>
          <p:cNvPr id="19" name="Table 17">
            <a:extLst>
              <a:ext uri="{FF2B5EF4-FFF2-40B4-BE49-F238E27FC236}">
                <a16:creationId xmlns:a16="http://schemas.microsoft.com/office/drawing/2014/main" id="{3607C018-E431-59C1-33B1-A3BF0DF48E45}"/>
              </a:ext>
            </a:extLst>
          </p:cNvPr>
          <p:cNvGraphicFramePr>
            <a:graphicFrameLocks noGrp="1"/>
          </p:cNvGraphicFramePr>
          <p:nvPr>
            <p:extLst>
              <p:ext uri="{D42A27DB-BD31-4B8C-83A1-F6EECF244321}">
                <p14:modId xmlns:p14="http://schemas.microsoft.com/office/powerpoint/2010/main" val="2659715248"/>
              </p:ext>
            </p:extLst>
          </p:nvPr>
        </p:nvGraphicFramePr>
        <p:xfrm>
          <a:off x="8502869" y="4163968"/>
          <a:ext cx="3401238" cy="2026920"/>
        </p:xfrm>
        <a:graphic>
          <a:graphicData uri="http://schemas.openxmlformats.org/drawingml/2006/table">
            <a:tbl>
              <a:tblPr firstRow="1" bandRow="1">
                <a:tableStyleId>{5C22544A-7EE6-4342-B048-85BDC9FD1C3A}</a:tableStyleId>
              </a:tblPr>
              <a:tblGrid>
                <a:gridCol w="2080071">
                  <a:extLst>
                    <a:ext uri="{9D8B030D-6E8A-4147-A177-3AD203B41FA5}">
                      <a16:colId xmlns:a16="http://schemas.microsoft.com/office/drawing/2014/main" val="3275549541"/>
                    </a:ext>
                  </a:extLst>
                </a:gridCol>
                <a:gridCol w="1321167">
                  <a:extLst>
                    <a:ext uri="{9D8B030D-6E8A-4147-A177-3AD203B41FA5}">
                      <a16:colId xmlns:a16="http://schemas.microsoft.com/office/drawing/2014/main" val="379826557"/>
                    </a:ext>
                  </a:extLst>
                </a:gridCol>
              </a:tblGrid>
              <a:tr h="370840">
                <a:tc>
                  <a:txBody>
                    <a:bodyPr/>
                    <a:lstStyle/>
                    <a:p>
                      <a:r>
                        <a:rPr lang="en-US" sz="1200"/>
                        <a:t>Cohort</a:t>
                      </a:r>
                    </a:p>
                  </a:txBody>
                  <a:tcPr/>
                </a:tc>
                <a:tc>
                  <a:txBody>
                    <a:bodyPr/>
                    <a:lstStyle/>
                    <a:p>
                      <a:pPr lvl="0" algn="l">
                        <a:lnSpc>
                          <a:spcPct val="100000"/>
                        </a:lnSpc>
                        <a:spcBef>
                          <a:spcPts val="0"/>
                        </a:spcBef>
                        <a:spcAft>
                          <a:spcPts val="0"/>
                        </a:spcAft>
                        <a:buNone/>
                      </a:pPr>
                      <a:r>
                        <a:rPr lang="en-US" sz="1200" b="1" i="0" u="none" strike="noStrike" noProof="0">
                          <a:solidFill>
                            <a:srgbClr val="FFFFFF"/>
                          </a:solidFill>
                          <a:latin typeface="Arial"/>
                        </a:rPr>
                        <a:t>Complete by</a:t>
                      </a:r>
                    </a:p>
                  </a:txBody>
                  <a:tcPr/>
                </a:tc>
                <a:extLst>
                  <a:ext uri="{0D108BD9-81ED-4DB2-BD59-A6C34878D82A}">
                    <a16:rowId xmlns:a16="http://schemas.microsoft.com/office/drawing/2014/main" val="3575218209"/>
                  </a:ext>
                </a:extLst>
              </a:tr>
              <a:tr h="370840">
                <a:tc>
                  <a:txBody>
                    <a:bodyPr/>
                    <a:lstStyle/>
                    <a:p>
                      <a:r>
                        <a:rPr lang="en-US" sz="1200"/>
                        <a:t>Postgraduate Sem. 2 2023</a:t>
                      </a:r>
                    </a:p>
                  </a:txBody>
                  <a:tcPr/>
                </a:tc>
                <a:tc>
                  <a:txBody>
                    <a:bodyPr/>
                    <a:lstStyle/>
                    <a:p>
                      <a:r>
                        <a:rPr lang="en-US" sz="1200"/>
                        <a:t>Jun 23</a:t>
                      </a:r>
                    </a:p>
                  </a:txBody>
                  <a:tcPr/>
                </a:tc>
                <a:extLst>
                  <a:ext uri="{0D108BD9-81ED-4DB2-BD59-A6C34878D82A}">
                    <a16:rowId xmlns:a16="http://schemas.microsoft.com/office/drawing/2014/main" val="3110272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Postgraduate Sem. 1 2024</a:t>
                      </a:r>
                    </a:p>
                  </a:txBody>
                  <a:tcPr/>
                </a:tc>
                <a:tc>
                  <a:txBody>
                    <a:bodyPr/>
                    <a:lstStyle/>
                    <a:p>
                      <a:r>
                        <a:rPr lang="en-US" sz="1200"/>
                        <a:t>Feb 24</a:t>
                      </a:r>
                    </a:p>
                  </a:txBody>
                  <a:tcPr/>
                </a:tc>
                <a:extLst>
                  <a:ext uri="{0D108BD9-81ED-4DB2-BD59-A6C34878D82A}">
                    <a16:rowId xmlns:a16="http://schemas.microsoft.com/office/drawing/2014/main" val="1139102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Undergraduate Sem. 1 2024 (inc. Summer Term)</a:t>
                      </a:r>
                    </a:p>
                  </a:txBody>
                  <a:tcPr/>
                </a:tc>
                <a:tc>
                  <a:txBody>
                    <a:bodyPr/>
                    <a:lstStyle/>
                    <a:p>
                      <a:r>
                        <a:rPr lang="en-US" sz="1200"/>
                        <a:t>Feb 24</a:t>
                      </a:r>
                    </a:p>
                  </a:txBody>
                  <a:tcPr/>
                </a:tc>
                <a:extLst>
                  <a:ext uri="{0D108BD9-81ED-4DB2-BD59-A6C34878D82A}">
                    <a16:rowId xmlns:a16="http://schemas.microsoft.com/office/drawing/2014/main" val="19025692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Undergraduate Sem. 2 2024 (inc. Winter Term)</a:t>
                      </a:r>
                    </a:p>
                  </a:txBody>
                  <a:tcPr/>
                </a:tc>
                <a:tc>
                  <a:txBody>
                    <a:bodyPr/>
                    <a:lstStyle/>
                    <a:p>
                      <a:r>
                        <a:rPr lang="en-US" sz="1200"/>
                        <a:t>Jun 23</a:t>
                      </a:r>
                    </a:p>
                  </a:txBody>
                  <a:tcPr/>
                </a:tc>
                <a:extLst>
                  <a:ext uri="{0D108BD9-81ED-4DB2-BD59-A6C34878D82A}">
                    <a16:rowId xmlns:a16="http://schemas.microsoft.com/office/drawing/2014/main" val="405924535"/>
                  </a:ext>
                </a:extLst>
              </a:tr>
            </a:tbl>
          </a:graphicData>
        </a:graphic>
      </p:graphicFrame>
      <p:pic>
        <p:nvPicPr>
          <p:cNvPr id="2" name="Picture 2" descr="Logo&#10;&#10;Description automatically generated">
            <a:extLst>
              <a:ext uri="{FF2B5EF4-FFF2-40B4-BE49-F238E27FC236}">
                <a16:creationId xmlns:a16="http://schemas.microsoft.com/office/drawing/2014/main" id="{9CEE9FEF-7ECA-CA96-F24F-16FD18103929}"/>
              </a:ext>
            </a:extLst>
          </p:cNvPr>
          <p:cNvPicPr>
            <a:picLocks noChangeAspect="1"/>
          </p:cNvPicPr>
          <p:nvPr/>
        </p:nvPicPr>
        <p:blipFill>
          <a:blip r:embed="rId3"/>
          <a:stretch>
            <a:fillRect/>
          </a:stretch>
        </p:blipFill>
        <p:spPr>
          <a:xfrm>
            <a:off x="407714" y="1577720"/>
            <a:ext cx="3177362" cy="2851297"/>
          </a:xfrm>
          <a:prstGeom prst="rect">
            <a:avLst/>
          </a:prstGeom>
        </p:spPr>
      </p:pic>
      <p:pic>
        <p:nvPicPr>
          <p:cNvPr id="3" name="Picture 3" descr="Logo&#10;&#10;Description automatically generated">
            <a:extLst>
              <a:ext uri="{FF2B5EF4-FFF2-40B4-BE49-F238E27FC236}">
                <a16:creationId xmlns:a16="http://schemas.microsoft.com/office/drawing/2014/main" id="{C53DC28B-D0D4-E181-3C0C-E75692AD0113}"/>
              </a:ext>
            </a:extLst>
          </p:cNvPr>
          <p:cNvPicPr>
            <a:picLocks noChangeAspect="1"/>
          </p:cNvPicPr>
          <p:nvPr/>
        </p:nvPicPr>
        <p:blipFill>
          <a:blip r:embed="rId4"/>
          <a:stretch>
            <a:fillRect/>
          </a:stretch>
        </p:blipFill>
        <p:spPr>
          <a:xfrm>
            <a:off x="4440866" y="1579484"/>
            <a:ext cx="3248246" cy="2897547"/>
          </a:xfrm>
          <a:prstGeom prst="rect">
            <a:avLst/>
          </a:prstGeom>
        </p:spPr>
      </p:pic>
      <p:pic>
        <p:nvPicPr>
          <p:cNvPr id="4" name="Picture 4" descr="A picture containing logo&#10;&#10;Description automatically generated">
            <a:extLst>
              <a:ext uri="{FF2B5EF4-FFF2-40B4-BE49-F238E27FC236}">
                <a16:creationId xmlns:a16="http://schemas.microsoft.com/office/drawing/2014/main" id="{945ADBA8-FFDB-5502-8442-093909CFFC84}"/>
              </a:ext>
            </a:extLst>
          </p:cNvPr>
          <p:cNvPicPr>
            <a:picLocks noChangeAspect="1"/>
          </p:cNvPicPr>
          <p:nvPr/>
        </p:nvPicPr>
        <p:blipFill>
          <a:blip r:embed="rId5"/>
          <a:stretch>
            <a:fillRect/>
          </a:stretch>
        </p:blipFill>
        <p:spPr>
          <a:xfrm>
            <a:off x="8419214" y="1578536"/>
            <a:ext cx="3283688" cy="2943742"/>
          </a:xfrm>
          <a:prstGeom prst="rect">
            <a:avLst/>
          </a:prstGeom>
        </p:spPr>
      </p:pic>
    </p:spTree>
    <p:extLst>
      <p:ext uri="{BB962C8B-B14F-4D97-AF65-F5344CB8AC3E}">
        <p14:creationId xmlns:p14="http://schemas.microsoft.com/office/powerpoint/2010/main" val="154430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537BE15-EEDA-4A54-7B72-B43E8CD4431E}"/>
              </a:ext>
            </a:extLst>
          </p:cNvPr>
          <p:cNvSpPr txBox="1">
            <a:spLocks/>
          </p:cNvSpPr>
          <p:nvPr/>
        </p:nvSpPr>
        <p:spPr>
          <a:xfrm>
            <a:off x="578069" y="1046658"/>
            <a:ext cx="4091585"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Training: Essentials 2</a:t>
            </a:r>
          </a:p>
        </p:txBody>
      </p:sp>
      <p:graphicFrame>
        <p:nvGraphicFramePr>
          <p:cNvPr id="17" name="Table 17">
            <a:extLst>
              <a:ext uri="{FF2B5EF4-FFF2-40B4-BE49-F238E27FC236}">
                <a16:creationId xmlns:a16="http://schemas.microsoft.com/office/drawing/2014/main" id="{C3E9874E-DA52-37ED-2579-6F48CFCB74E2}"/>
              </a:ext>
            </a:extLst>
          </p:cNvPr>
          <p:cNvGraphicFramePr>
            <a:graphicFrameLocks noGrp="1"/>
          </p:cNvGraphicFramePr>
          <p:nvPr>
            <p:extLst>
              <p:ext uri="{D42A27DB-BD31-4B8C-83A1-F6EECF244321}">
                <p14:modId xmlns:p14="http://schemas.microsoft.com/office/powerpoint/2010/main" val="3103757018"/>
              </p:ext>
            </p:extLst>
          </p:nvPr>
        </p:nvGraphicFramePr>
        <p:xfrm>
          <a:off x="578069" y="4163968"/>
          <a:ext cx="3401238" cy="2026920"/>
        </p:xfrm>
        <a:graphic>
          <a:graphicData uri="http://schemas.openxmlformats.org/drawingml/2006/table">
            <a:tbl>
              <a:tblPr firstRow="1" bandRow="1">
                <a:tableStyleId>{5C22544A-7EE6-4342-B048-85BDC9FD1C3A}</a:tableStyleId>
              </a:tblPr>
              <a:tblGrid>
                <a:gridCol w="2080071">
                  <a:extLst>
                    <a:ext uri="{9D8B030D-6E8A-4147-A177-3AD203B41FA5}">
                      <a16:colId xmlns:a16="http://schemas.microsoft.com/office/drawing/2014/main" val="3275549541"/>
                    </a:ext>
                  </a:extLst>
                </a:gridCol>
                <a:gridCol w="1321167">
                  <a:extLst>
                    <a:ext uri="{9D8B030D-6E8A-4147-A177-3AD203B41FA5}">
                      <a16:colId xmlns:a16="http://schemas.microsoft.com/office/drawing/2014/main" val="379826557"/>
                    </a:ext>
                  </a:extLst>
                </a:gridCol>
              </a:tblGrid>
              <a:tr h="370840">
                <a:tc>
                  <a:txBody>
                    <a:bodyPr/>
                    <a:lstStyle/>
                    <a:p>
                      <a:r>
                        <a:rPr lang="en-US" sz="1200"/>
                        <a:t>Cohort</a:t>
                      </a:r>
                    </a:p>
                  </a:txBody>
                  <a:tcPr/>
                </a:tc>
                <a:tc>
                  <a:txBody>
                    <a:bodyPr/>
                    <a:lstStyle/>
                    <a:p>
                      <a:r>
                        <a:rPr lang="en-US" sz="1200"/>
                        <a:t>Due Date</a:t>
                      </a:r>
                    </a:p>
                  </a:txBody>
                  <a:tcPr/>
                </a:tc>
                <a:extLst>
                  <a:ext uri="{0D108BD9-81ED-4DB2-BD59-A6C34878D82A}">
                    <a16:rowId xmlns:a16="http://schemas.microsoft.com/office/drawing/2014/main" val="3575218209"/>
                  </a:ext>
                </a:extLst>
              </a:tr>
              <a:tr h="370840">
                <a:tc>
                  <a:txBody>
                    <a:bodyPr/>
                    <a:lstStyle/>
                    <a:p>
                      <a:r>
                        <a:rPr lang="en-US" sz="1200"/>
                        <a:t>Postgraduate Sem. 2 2023</a:t>
                      </a:r>
                    </a:p>
                  </a:txBody>
                  <a:tcPr/>
                </a:tc>
                <a:tc>
                  <a:txBody>
                    <a:bodyPr/>
                    <a:lstStyle/>
                    <a:p>
                      <a:pPr lvl="0">
                        <a:buNone/>
                      </a:pPr>
                      <a:r>
                        <a:rPr lang="en-US" sz="1200"/>
                        <a:t>Apr 23</a:t>
                      </a:r>
                      <a:endParaRPr lang="en-US"/>
                    </a:p>
                  </a:txBody>
                  <a:tcPr/>
                </a:tc>
                <a:extLst>
                  <a:ext uri="{0D108BD9-81ED-4DB2-BD59-A6C34878D82A}">
                    <a16:rowId xmlns:a16="http://schemas.microsoft.com/office/drawing/2014/main" val="3110272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Postgraduate Sem. 1 2024</a:t>
                      </a:r>
                    </a:p>
                  </a:txBody>
                  <a:tcPr/>
                </a:tc>
                <a:tc>
                  <a:txBody>
                    <a:bodyPr/>
                    <a:lstStyle/>
                    <a:p>
                      <a:pPr lvl="0">
                        <a:buNone/>
                      </a:pPr>
                      <a:r>
                        <a:rPr lang="en-US" sz="1200"/>
                        <a:t>Nov 23</a:t>
                      </a:r>
                      <a:endParaRPr lang="en-US"/>
                    </a:p>
                  </a:txBody>
                  <a:tcPr/>
                </a:tc>
                <a:extLst>
                  <a:ext uri="{0D108BD9-81ED-4DB2-BD59-A6C34878D82A}">
                    <a16:rowId xmlns:a16="http://schemas.microsoft.com/office/drawing/2014/main" val="1139102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Undergraduate Sem. 1 2024 (inc. Summer Term)</a:t>
                      </a:r>
                    </a:p>
                  </a:txBody>
                  <a:tcPr/>
                </a:tc>
                <a:tc>
                  <a:txBody>
                    <a:bodyPr/>
                    <a:lstStyle/>
                    <a:p>
                      <a:pPr lvl="0">
                        <a:buNone/>
                      </a:pPr>
                      <a:r>
                        <a:rPr lang="en-US" sz="1200"/>
                        <a:t>Nov 23</a:t>
                      </a:r>
                      <a:endParaRPr lang="en-US"/>
                    </a:p>
                  </a:txBody>
                  <a:tcPr/>
                </a:tc>
                <a:extLst>
                  <a:ext uri="{0D108BD9-81ED-4DB2-BD59-A6C34878D82A}">
                    <a16:rowId xmlns:a16="http://schemas.microsoft.com/office/drawing/2014/main" val="19025692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Undergraduate Sem. 2 2024 (inc. Winter Term)</a:t>
                      </a:r>
                    </a:p>
                  </a:txBody>
                  <a:tcPr/>
                </a:tc>
                <a:tc>
                  <a:txBody>
                    <a:bodyPr/>
                    <a:lstStyle/>
                    <a:p>
                      <a:pPr lvl="0">
                        <a:buNone/>
                      </a:pPr>
                      <a:r>
                        <a:rPr lang="en-US" sz="1200"/>
                        <a:t>Apr 24</a:t>
                      </a:r>
                      <a:endParaRPr lang="en-US"/>
                    </a:p>
                  </a:txBody>
                  <a:tcPr/>
                </a:tc>
                <a:extLst>
                  <a:ext uri="{0D108BD9-81ED-4DB2-BD59-A6C34878D82A}">
                    <a16:rowId xmlns:a16="http://schemas.microsoft.com/office/drawing/2014/main" val="405924535"/>
                  </a:ext>
                </a:extLst>
              </a:tr>
            </a:tbl>
          </a:graphicData>
        </a:graphic>
      </p:graphicFrame>
      <p:graphicFrame>
        <p:nvGraphicFramePr>
          <p:cNvPr id="18" name="Table 17">
            <a:extLst>
              <a:ext uri="{FF2B5EF4-FFF2-40B4-BE49-F238E27FC236}">
                <a16:creationId xmlns:a16="http://schemas.microsoft.com/office/drawing/2014/main" id="{7B06C0A7-17B8-2B63-077C-61EFB31A6D86}"/>
              </a:ext>
            </a:extLst>
          </p:cNvPr>
          <p:cNvGraphicFramePr>
            <a:graphicFrameLocks noGrp="1"/>
          </p:cNvGraphicFramePr>
          <p:nvPr>
            <p:extLst>
              <p:ext uri="{D42A27DB-BD31-4B8C-83A1-F6EECF244321}">
                <p14:modId xmlns:p14="http://schemas.microsoft.com/office/powerpoint/2010/main" val="3915252570"/>
              </p:ext>
            </p:extLst>
          </p:nvPr>
        </p:nvGraphicFramePr>
        <p:xfrm>
          <a:off x="4540469" y="4163968"/>
          <a:ext cx="3401238" cy="2026920"/>
        </p:xfrm>
        <a:graphic>
          <a:graphicData uri="http://schemas.openxmlformats.org/drawingml/2006/table">
            <a:tbl>
              <a:tblPr firstRow="1" bandRow="1">
                <a:tableStyleId>{5C22544A-7EE6-4342-B048-85BDC9FD1C3A}</a:tableStyleId>
              </a:tblPr>
              <a:tblGrid>
                <a:gridCol w="2080071">
                  <a:extLst>
                    <a:ext uri="{9D8B030D-6E8A-4147-A177-3AD203B41FA5}">
                      <a16:colId xmlns:a16="http://schemas.microsoft.com/office/drawing/2014/main" val="3275549541"/>
                    </a:ext>
                  </a:extLst>
                </a:gridCol>
                <a:gridCol w="1321167">
                  <a:extLst>
                    <a:ext uri="{9D8B030D-6E8A-4147-A177-3AD203B41FA5}">
                      <a16:colId xmlns:a16="http://schemas.microsoft.com/office/drawing/2014/main" val="379826557"/>
                    </a:ext>
                  </a:extLst>
                </a:gridCol>
              </a:tblGrid>
              <a:tr h="370840">
                <a:tc>
                  <a:txBody>
                    <a:bodyPr/>
                    <a:lstStyle/>
                    <a:p>
                      <a:r>
                        <a:rPr lang="en-US" sz="1200"/>
                        <a:t>Cohort</a:t>
                      </a:r>
                    </a:p>
                  </a:txBody>
                  <a:tcPr/>
                </a:tc>
                <a:tc>
                  <a:txBody>
                    <a:bodyPr/>
                    <a:lstStyle/>
                    <a:p>
                      <a:pPr lvl="0" algn="l">
                        <a:lnSpc>
                          <a:spcPct val="100000"/>
                        </a:lnSpc>
                        <a:spcBef>
                          <a:spcPts val="0"/>
                        </a:spcBef>
                        <a:spcAft>
                          <a:spcPts val="0"/>
                        </a:spcAft>
                        <a:buNone/>
                      </a:pPr>
                      <a:r>
                        <a:rPr lang="en-US" sz="1200" b="1" i="0" u="none" strike="noStrike" noProof="0">
                          <a:solidFill>
                            <a:srgbClr val="FFFFFF"/>
                          </a:solidFill>
                          <a:latin typeface="Arial"/>
                        </a:rPr>
                        <a:t>Due Date</a:t>
                      </a:r>
                    </a:p>
                  </a:txBody>
                  <a:tcPr/>
                </a:tc>
                <a:extLst>
                  <a:ext uri="{0D108BD9-81ED-4DB2-BD59-A6C34878D82A}">
                    <a16:rowId xmlns:a16="http://schemas.microsoft.com/office/drawing/2014/main" val="3575218209"/>
                  </a:ext>
                </a:extLst>
              </a:tr>
              <a:tr h="370840">
                <a:tc>
                  <a:txBody>
                    <a:bodyPr/>
                    <a:lstStyle/>
                    <a:p>
                      <a:r>
                        <a:rPr lang="en-US" sz="1200"/>
                        <a:t>Postgraduate Sem. 2 2023</a:t>
                      </a:r>
                    </a:p>
                  </a:txBody>
                  <a:tcPr/>
                </a:tc>
                <a:tc>
                  <a:txBody>
                    <a:bodyPr/>
                    <a:lstStyle/>
                    <a:p>
                      <a:pPr lvl="0">
                        <a:buNone/>
                      </a:pPr>
                      <a:r>
                        <a:rPr lang="en-US" sz="1200"/>
                        <a:t>May 23</a:t>
                      </a:r>
                      <a:endParaRPr lang="en-US"/>
                    </a:p>
                  </a:txBody>
                  <a:tcPr/>
                </a:tc>
                <a:extLst>
                  <a:ext uri="{0D108BD9-81ED-4DB2-BD59-A6C34878D82A}">
                    <a16:rowId xmlns:a16="http://schemas.microsoft.com/office/drawing/2014/main" val="3110272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Postgraduate Sem. 1 2024</a:t>
                      </a:r>
                    </a:p>
                  </a:txBody>
                  <a:tcPr/>
                </a:tc>
                <a:tc>
                  <a:txBody>
                    <a:bodyPr/>
                    <a:lstStyle/>
                    <a:p>
                      <a:pPr lvl="0">
                        <a:buNone/>
                      </a:pPr>
                      <a:r>
                        <a:rPr lang="en-US" sz="1200"/>
                        <a:t>Jan 24</a:t>
                      </a:r>
                      <a:endParaRPr lang="en-US"/>
                    </a:p>
                  </a:txBody>
                  <a:tcPr/>
                </a:tc>
                <a:extLst>
                  <a:ext uri="{0D108BD9-81ED-4DB2-BD59-A6C34878D82A}">
                    <a16:rowId xmlns:a16="http://schemas.microsoft.com/office/drawing/2014/main" val="1139102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Undergraduate Sem. 1 2024 (inc. Summer Term)</a:t>
                      </a:r>
                    </a:p>
                  </a:txBody>
                  <a:tcPr/>
                </a:tc>
                <a:tc>
                  <a:txBody>
                    <a:bodyPr/>
                    <a:lstStyle/>
                    <a:p>
                      <a:pPr lvl="0">
                        <a:buNone/>
                      </a:pPr>
                      <a:r>
                        <a:rPr lang="en-US" sz="1200"/>
                        <a:t>Jan 24</a:t>
                      </a:r>
                      <a:endParaRPr lang="en-US"/>
                    </a:p>
                  </a:txBody>
                  <a:tcPr/>
                </a:tc>
                <a:extLst>
                  <a:ext uri="{0D108BD9-81ED-4DB2-BD59-A6C34878D82A}">
                    <a16:rowId xmlns:a16="http://schemas.microsoft.com/office/drawing/2014/main" val="19025692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Undergraduate Sem. 2 2024 (inc. Winter Term)</a:t>
                      </a:r>
                    </a:p>
                  </a:txBody>
                  <a:tcPr/>
                </a:tc>
                <a:tc>
                  <a:txBody>
                    <a:bodyPr/>
                    <a:lstStyle/>
                    <a:p>
                      <a:pPr lvl="0">
                        <a:buNone/>
                      </a:pPr>
                      <a:r>
                        <a:rPr lang="en-US" sz="1200"/>
                        <a:t>May 23</a:t>
                      </a:r>
                      <a:endParaRPr lang="en-US"/>
                    </a:p>
                  </a:txBody>
                  <a:tcPr/>
                </a:tc>
                <a:extLst>
                  <a:ext uri="{0D108BD9-81ED-4DB2-BD59-A6C34878D82A}">
                    <a16:rowId xmlns:a16="http://schemas.microsoft.com/office/drawing/2014/main" val="405924535"/>
                  </a:ext>
                </a:extLst>
              </a:tr>
            </a:tbl>
          </a:graphicData>
        </a:graphic>
      </p:graphicFrame>
      <p:graphicFrame>
        <p:nvGraphicFramePr>
          <p:cNvPr id="19" name="Table 17">
            <a:extLst>
              <a:ext uri="{FF2B5EF4-FFF2-40B4-BE49-F238E27FC236}">
                <a16:creationId xmlns:a16="http://schemas.microsoft.com/office/drawing/2014/main" id="{3607C018-E431-59C1-33B1-A3BF0DF48E45}"/>
              </a:ext>
            </a:extLst>
          </p:cNvPr>
          <p:cNvGraphicFramePr>
            <a:graphicFrameLocks noGrp="1"/>
          </p:cNvGraphicFramePr>
          <p:nvPr>
            <p:extLst>
              <p:ext uri="{D42A27DB-BD31-4B8C-83A1-F6EECF244321}">
                <p14:modId xmlns:p14="http://schemas.microsoft.com/office/powerpoint/2010/main" val="2913929853"/>
              </p:ext>
            </p:extLst>
          </p:nvPr>
        </p:nvGraphicFramePr>
        <p:xfrm>
          <a:off x="8502869" y="4163968"/>
          <a:ext cx="3401238" cy="2026920"/>
        </p:xfrm>
        <a:graphic>
          <a:graphicData uri="http://schemas.openxmlformats.org/drawingml/2006/table">
            <a:tbl>
              <a:tblPr firstRow="1" bandRow="1">
                <a:tableStyleId>{5C22544A-7EE6-4342-B048-85BDC9FD1C3A}</a:tableStyleId>
              </a:tblPr>
              <a:tblGrid>
                <a:gridCol w="2080071">
                  <a:extLst>
                    <a:ext uri="{9D8B030D-6E8A-4147-A177-3AD203B41FA5}">
                      <a16:colId xmlns:a16="http://schemas.microsoft.com/office/drawing/2014/main" val="3275549541"/>
                    </a:ext>
                  </a:extLst>
                </a:gridCol>
                <a:gridCol w="1321167">
                  <a:extLst>
                    <a:ext uri="{9D8B030D-6E8A-4147-A177-3AD203B41FA5}">
                      <a16:colId xmlns:a16="http://schemas.microsoft.com/office/drawing/2014/main" val="379826557"/>
                    </a:ext>
                  </a:extLst>
                </a:gridCol>
              </a:tblGrid>
              <a:tr h="370840">
                <a:tc>
                  <a:txBody>
                    <a:bodyPr/>
                    <a:lstStyle/>
                    <a:p>
                      <a:r>
                        <a:rPr lang="en-US" sz="1200"/>
                        <a:t>Cohort</a:t>
                      </a:r>
                    </a:p>
                  </a:txBody>
                  <a:tcPr/>
                </a:tc>
                <a:tc>
                  <a:txBody>
                    <a:bodyPr/>
                    <a:lstStyle/>
                    <a:p>
                      <a:pPr lvl="0" algn="l">
                        <a:lnSpc>
                          <a:spcPct val="100000"/>
                        </a:lnSpc>
                        <a:spcBef>
                          <a:spcPts val="0"/>
                        </a:spcBef>
                        <a:spcAft>
                          <a:spcPts val="0"/>
                        </a:spcAft>
                        <a:buNone/>
                      </a:pPr>
                      <a:r>
                        <a:rPr lang="en-US" sz="1200" b="1" i="0" u="none" strike="noStrike" noProof="0">
                          <a:solidFill>
                            <a:srgbClr val="FFFFFF"/>
                          </a:solidFill>
                          <a:latin typeface="Arial"/>
                        </a:rPr>
                        <a:t>Due Date</a:t>
                      </a:r>
                    </a:p>
                  </a:txBody>
                  <a:tcPr/>
                </a:tc>
                <a:extLst>
                  <a:ext uri="{0D108BD9-81ED-4DB2-BD59-A6C34878D82A}">
                    <a16:rowId xmlns:a16="http://schemas.microsoft.com/office/drawing/2014/main" val="3575218209"/>
                  </a:ext>
                </a:extLst>
              </a:tr>
              <a:tr h="370840">
                <a:tc>
                  <a:txBody>
                    <a:bodyPr/>
                    <a:lstStyle/>
                    <a:p>
                      <a:r>
                        <a:rPr lang="en-US" sz="1200"/>
                        <a:t>Postgraduate Sem. 2 2023</a:t>
                      </a:r>
                    </a:p>
                  </a:txBody>
                  <a:tcPr/>
                </a:tc>
                <a:tc>
                  <a:txBody>
                    <a:bodyPr/>
                    <a:lstStyle/>
                    <a:p>
                      <a:pPr lvl="0">
                        <a:buNone/>
                      </a:pPr>
                      <a:r>
                        <a:rPr lang="en-US" sz="1200"/>
                        <a:t>Jun 23</a:t>
                      </a:r>
                      <a:endParaRPr lang="en-US"/>
                    </a:p>
                  </a:txBody>
                  <a:tcPr/>
                </a:tc>
                <a:extLst>
                  <a:ext uri="{0D108BD9-81ED-4DB2-BD59-A6C34878D82A}">
                    <a16:rowId xmlns:a16="http://schemas.microsoft.com/office/drawing/2014/main" val="3110272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Postgraduate Sem. 1 2024</a:t>
                      </a:r>
                    </a:p>
                  </a:txBody>
                  <a:tcPr/>
                </a:tc>
                <a:tc>
                  <a:txBody>
                    <a:bodyPr/>
                    <a:lstStyle/>
                    <a:p>
                      <a:pPr lvl="0">
                        <a:buNone/>
                      </a:pPr>
                      <a:r>
                        <a:rPr lang="en-US" sz="1200"/>
                        <a:t>Feb 24</a:t>
                      </a:r>
                      <a:endParaRPr lang="en-US"/>
                    </a:p>
                  </a:txBody>
                  <a:tcPr/>
                </a:tc>
                <a:extLst>
                  <a:ext uri="{0D108BD9-81ED-4DB2-BD59-A6C34878D82A}">
                    <a16:rowId xmlns:a16="http://schemas.microsoft.com/office/drawing/2014/main" val="1139102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Undergraduate Sem. 1 2024 (inc. Summer Term)</a:t>
                      </a:r>
                    </a:p>
                  </a:txBody>
                  <a:tcPr/>
                </a:tc>
                <a:tc>
                  <a:txBody>
                    <a:bodyPr/>
                    <a:lstStyle/>
                    <a:p>
                      <a:pPr lvl="0">
                        <a:buNone/>
                      </a:pPr>
                      <a:r>
                        <a:rPr lang="en-US" sz="1200"/>
                        <a:t>Feb 24</a:t>
                      </a:r>
                      <a:endParaRPr lang="en-US"/>
                    </a:p>
                  </a:txBody>
                  <a:tcPr/>
                </a:tc>
                <a:extLst>
                  <a:ext uri="{0D108BD9-81ED-4DB2-BD59-A6C34878D82A}">
                    <a16:rowId xmlns:a16="http://schemas.microsoft.com/office/drawing/2014/main" val="19025692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Undergraduate Sem. 2 2024 (inc. Winter Term)</a:t>
                      </a:r>
                    </a:p>
                  </a:txBody>
                  <a:tcPr/>
                </a:tc>
                <a:tc>
                  <a:txBody>
                    <a:bodyPr/>
                    <a:lstStyle/>
                    <a:p>
                      <a:pPr lvl="0">
                        <a:buNone/>
                      </a:pPr>
                      <a:r>
                        <a:rPr lang="en-US" sz="1200"/>
                        <a:t>Jun 23</a:t>
                      </a:r>
                      <a:endParaRPr lang="en-US"/>
                    </a:p>
                  </a:txBody>
                  <a:tcPr/>
                </a:tc>
                <a:extLst>
                  <a:ext uri="{0D108BD9-81ED-4DB2-BD59-A6C34878D82A}">
                    <a16:rowId xmlns:a16="http://schemas.microsoft.com/office/drawing/2014/main" val="405924535"/>
                  </a:ext>
                </a:extLst>
              </a:tr>
            </a:tbl>
          </a:graphicData>
        </a:graphic>
      </p:graphicFrame>
      <p:pic>
        <p:nvPicPr>
          <p:cNvPr id="2" name="Picture 2" descr="Logo&#10;&#10;Description automatically generated">
            <a:extLst>
              <a:ext uri="{FF2B5EF4-FFF2-40B4-BE49-F238E27FC236}">
                <a16:creationId xmlns:a16="http://schemas.microsoft.com/office/drawing/2014/main" id="{9CEE9FEF-7ECA-CA96-F24F-16FD18103929}"/>
              </a:ext>
            </a:extLst>
          </p:cNvPr>
          <p:cNvPicPr>
            <a:picLocks noChangeAspect="1"/>
          </p:cNvPicPr>
          <p:nvPr/>
        </p:nvPicPr>
        <p:blipFill>
          <a:blip r:embed="rId3"/>
          <a:stretch>
            <a:fillRect/>
          </a:stretch>
        </p:blipFill>
        <p:spPr>
          <a:xfrm>
            <a:off x="376864" y="2065992"/>
            <a:ext cx="3177362" cy="2851297"/>
          </a:xfrm>
          <a:prstGeom prst="rect">
            <a:avLst/>
          </a:prstGeom>
        </p:spPr>
      </p:pic>
      <p:pic>
        <p:nvPicPr>
          <p:cNvPr id="4" name="Picture 4" descr="A picture containing logo&#10;&#10;Description automatically generated">
            <a:extLst>
              <a:ext uri="{FF2B5EF4-FFF2-40B4-BE49-F238E27FC236}">
                <a16:creationId xmlns:a16="http://schemas.microsoft.com/office/drawing/2014/main" id="{945ADBA8-FFDB-5502-8442-093909CFFC84}"/>
              </a:ext>
            </a:extLst>
          </p:cNvPr>
          <p:cNvPicPr>
            <a:picLocks noChangeAspect="1"/>
          </p:cNvPicPr>
          <p:nvPr/>
        </p:nvPicPr>
        <p:blipFill>
          <a:blip r:embed="rId4"/>
          <a:stretch>
            <a:fillRect/>
          </a:stretch>
        </p:blipFill>
        <p:spPr>
          <a:xfrm>
            <a:off x="8502869" y="2019769"/>
            <a:ext cx="3283688" cy="2943742"/>
          </a:xfrm>
          <a:prstGeom prst="rect">
            <a:avLst/>
          </a:prstGeom>
        </p:spPr>
      </p:pic>
      <p:pic>
        <p:nvPicPr>
          <p:cNvPr id="8" name="Picture 7" descr="Logo, company name&#10;&#10;Description automatically generated">
            <a:extLst>
              <a:ext uri="{FF2B5EF4-FFF2-40B4-BE49-F238E27FC236}">
                <a16:creationId xmlns:a16="http://schemas.microsoft.com/office/drawing/2014/main" id="{AAD18161-7F49-DD4A-CADE-C3CF14C52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1502" y="1267642"/>
            <a:ext cx="3659172" cy="2660401"/>
          </a:xfrm>
          <a:prstGeom prst="rect">
            <a:avLst/>
          </a:prstGeom>
        </p:spPr>
      </p:pic>
      <p:graphicFrame>
        <p:nvGraphicFramePr>
          <p:cNvPr id="5" name="Table 4">
            <a:extLst>
              <a:ext uri="{FF2B5EF4-FFF2-40B4-BE49-F238E27FC236}">
                <a16:creationId xmlns:a16="http://schemas.microsoft.com/office/drawing/2014/main" id="{A7FA3282-543B-421E-C494-0A389FA598BF}"/>
              </a:ext>
            </a:extLst>
          </p:cNvPr>
          <p:cNvGraphicFramePr>
            <a:graphicFrameLocks noGrp="1"/>
          </p:cNvGraphicFramePr>
          <p:nvPr>
            <p:extLst>
              <p:ext uri="{D42A27DB-BD31-4B8C-83A1-F6EECF244321}">
                <p14:modId xmlns:p14="http://schemas.microsoft.com/office/powerpoint/2010/main" val="56861962"/>
              </p:ext>
            </p:extLst>
          </p:nvPr>
        </p:nvGraphicFramePr>
        <p:xfrm>
          <a:off x="4540469" y="4163968"/>
          <a:ext cx="3401238" cy="2026920"/>
        </p:xfrm>
        <a:graphic>
          <a:graphicData uri="http://schemas.openxmlformats.org/drawingml/2006/table">
            <a:tbl>
              <a:tblPr firstRow="1" bandRow="1">
                <a:tableStyleId>{5C22544A-7EE6-4342-B048-85BDC9FD1C3A}</a:tableStyleId>
              </a:tblPr>
              <a:tblGrid>
                <a:gridCol w="2080071">
                  <a:extLst>
                    <a:ext uri="{9D8B030D-6E8A-4147-A177-3AD203B41FA5}">
                      <a16:colId xmlns:a16="http://schemas.microsoft.com/office/drawing/2014/main" val="3275549541"/>
                    </a:ext>
                  </a:extLst>
                </a:gridCol>
                <a:gridCol w="1321167">
                  <a:extLst>
                    <a:ext uri="{9D8B030D-6E8A-4147-A177-3AD203B41FA5}">
                      <a16:colId xmlns:a16="http://schemas.microsoft.com/office/drawing/2014/main" val="379826557"/>
                    </a:ext>
                  </a:extLst>
                </a:gridCol>
              </a:tblGrid>
              <a:tr h="370840">
                <a:tc>
                  <a:txBody>
                    <a:bodyPr/>
                    <a:lstStyle/>
                    <a:p>
                      <a:r>
                        <a:rPr lang="en-US" sz="1200"/>
                        <a:t>Cohort</a:t>
                      </a:r>
                    </a:p>
                  </a:txBody>
                  <a:tcPr/>
                </a:tc>
                <a:tc>
                  <a:txBody>
                    <a:bodyPr/>
                    <a:lstStyle/>
                    <a:p>
                      <a:pPr lvl="0" algn="l">
                        <a:lnSpc>
                          <a:spcPct val="100000"/>
                        </a:lnSpc>
                        <a:spcBef>
                          <a:spcPts val="0"/>
                        </a:spcBef>
                        <a:spcAft>
                          <a:spcPts val="0"/>
                        </a:spcAft>
                        <a:buNone/>
                      </a:pPr>
                      <a:r>
                        <a:rPr lang="en-US" sz="1200" b="1" i="0" u="none" strike="noStrike" noProof="0">
                          <a:solidFill>
                            <a:srgbClr val="FFFFFF"/>
                          </a:solidFill>
                          <a:latin typeface="Arial"/>
                        </a:rPr>
                        <a:t>Due Date</a:t>
                      </a:r>
                    </a:p>
                  </a:txBody>
                  <a:tcPr/>
                </a:tc>
                <a:extLst>
                  <a:ext uri="{0D108BD9-81ED-4DB2-BD59-A6C34878D82A}">
                    <a16:rowId xmlns:a16="http://schemas.microsoft.com/office/drawing/2014/main" val="3575218209"/>
                  </a:ext>
                </a:extLst>
              </a:tr>
              <a:tr h="370840">
                <a:tc>
                  <a:txBody>
                    <a:bodyPr/>
                    <a:lstStyle/>
                    <a:p>
                      <a:r>
                        <a:rPr lang="en-US" sz="1200"/>
                        <a:t>Postgraduate Sem. 2 2023</a:t>
                      </a:r>
                    </a:p>
                  </a:txBody>
                  <a:tcPr/>
                </a:tc>
                <a:tc>
                  <a:txBody>
                    <a:bodyPr/>
                    <a:lstStyle/>
                    <a:p>
                      <a:pPr lvl="0">
                        <a:buNone/>
                      </a:pPr>
                      <a:r>
                        <a:rPr lang="en-US" sz="1200"/>
                        <a:t>July 23</a:t>
                      </a:r>
                      <a:endParaRPr lang="en-US"/>
                    </a:p>
                  </a:txBody>
                  <a:tcPr/>
                </a:tc>
                <a:extLst>
                  <a:ext uri="{0D108BD9-81ED-4DB2-BD59-A6C34878D82A}">
                    <a16:rowId xmlns:a16="http://schemas.microsoft.com/office/drawing/2014/main" val="3110272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Postgraduate Sem. 1 2024</a:t>
                      </a:r>
                    </a:p>
                  </a:txBody>
                  <a:tcPr/>
                </a:tc>
                <a:tc>
                  <a:txBody>
                    <a:bodyPr/>
                    <a:lstStyle/>
                    <a:p>
                      <a:pPr lvl="0">
                        <a:buNone/>
                      </a:pPr>
                      <a:r>
                        <a:rPr lang="en-US" sz="1200"/>
                        <a:t>Feb 24</a:t>
                      </a:r>
                      <a:endParaRPr lang="en-US"/>
                    </a:p>
                  </a:txBody>
                  <a:tcPr/>
                </a:tc>
                <a:extLst>
                  <a:ext uri="{0D108BD9-81ED-4DB2-BD59-A6C34878D82A}">
                    <a16:rowId xmlns:a16="http://schemas.microsoft.com/office/drawing/2014/main" val="1139102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Undergraduate Sem. 1 2024 (inc. Summer Term)</a:t>
                      </a:r>
                    </a:p>
                  </a:txBody>
                  <a:tcPr/>
                </a:tc>
                <a:tc>
                  <a:txBody>
                    <a:bodyPr/>
                    <a:lstStyle/>
                    <a:p>
                      <a:pPr lvl="0">
                        <a:buNone/>
                      </a:pPr>
                      <a:r>
                        <a:rPr lang="en-US" sz="1200"/>
                        <a:t>Feb 24</a:t>
                      </a:r>
                      <a:endParaRPr lang="en-US"/>
                    </a:p>
                  </a:txBody>
                  <a:tcPr/>
                </a:tc>
                <a:extLst>
                  <a:ext uri="{0D108BD9-81ED-4DB2-BD59-A6C34878D82A}">
                    <a16:rowId xmlns:a16="http://schemas.microsoft.com/office/drawing/2014/main" val="19025692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Undergraduate Sem. 2 2024 (inc. Winter Term)</a:t>
                      </a:r>
                    </a:p>
                  </a:txBody>
                  <a:tcPr/>
                </a:tc>
                <a:tc>
                  <a:txBody>
                    <a:bodyPr/>
                    <a:lstStyle/>
                    <a:p>
                      <a:pPr lvl="0">
                        <a:buNone/>
                      </a:pPr>
                      <a:r>
                        <a:rPr lang="en-US" sz="1200"/>
                        <a:t> Jul 23</a:t>
                      </a:r>
                      <a:endParaRPr lang="en-US"/>
                    </a:p>
                  </a:txBody>
                  <a:tcPr/>
                </a:tc>
                <a:extLst>
                  <a:ext uri="{0D108BD9-81ED-4DB2-BD59-A6C34878D82A}">
                    <a16:rowId xmlns:a16="http://schemas.microsoft.com/office/drawing/2014/main" val="405924535"/>
                  </a:ext>
                </a:extLst>
              </a:tr>
            </a:tbl>
          </a:graphicData>
        </a:graphic>
      </p:graphicFrame>
    </p:spTree>
    <p:extLst>
      <p:ext uri="{BB962C8B-B14F-4D97-AF65-F5344CB8AC3E}">
        <p14:creationId xmlns:p14="http://schemas.microsoft.com/office/powerpoint/2010/main" val="270602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63" presetClass="path" presetSubtype="0" accel="50000" decel="50000" fill="hold" nodeType="withEffect">
                                  <p:stCondLst>
                                    <p:cond delay="0"/>
                                  </p:stCondLst>
                                  <p:childTnLst>
                                    <p:animMotion origin="layout" path="M 0.08372 2.22222E-6 L 0.33372 2.22222E-6 " pathEditMode="relative" rAng="0" ptsTypes="AA">
                                      <p:cBhvr>
                                        <p:cTn id="12" dur="2000" fill="hold"/>
                                        <p:tgtEl>
                                          <p:spTgt spid="2"/>
                                        </p:tgtEl>
                                        <p:attrNameLst>
                                          <p:attrName>ppt_x</p:attrName>
                                          <p:attrName>ppt_y</p:attrName>
                                        </p:attrNameLst>
                                      </p:cBhvr>
                                      <p:rCtr x="12500" y="0"/>
                                    </p:animMotion>
                                  </p:childTnLst>
                                </p:cTn>
                              </p:par>
                              <p:par>
                                <p:cTn id="13" presetID="35" presetClass="path" presetSubtype="0" accel="50000" decel="50000" fill="hold" nodeType="withEffect">
                                  <p:stCondLst>
                                    <p:cond delay="0"/>
                                  </p:stCondLst>
                                  <p:childTnLst>
                                    <p:animMotion origin="layout" path="M -0.07747 -0.00394 L -0.32747 -0.00394 " pathEditMode="relative" rAng="0" ptsTypes="AA">
                                      <p:cBhvr>
                                        <p:cTn id="14" dur="2000" fill="hold"/>
                                        <p:tgtEl>
                                          <p:spTgt spid="4"/>
                                        </p:tgtEl>
                                        <p:attrNameLst>
                                          <p:attrName>ppt_x</p:attrName>
                                          <p:attrName>ppt_y</p:attrName>
                                        </p:attrNameLst>
                                      </p:cBhvr>
                                      <p:rCtr x="-12500" y="0"/>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xit" presetSubtype="0" fill="hold"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BA3436-967F-7E6F-58D3-64A3DBD62A47}"/>
              </a:ext>
            </a:extLst>
          </p:cNvPr>
          <p:cNvSpPr>
            <a:spLocks noGrp="1"/>
          </p:cNvSpPr>
          <p:nvPr>
            <p:ph sz="half" idx="1"/>
          </p:nvPr>
        </p:nvSpPr>
        <p:spPr>
          <a:xfrm>
            <a:off x="595921" y="1844984"/>
            <a:ext cx="5400000" cy="4572291"/>
          </a:xfrm>
        </p:spPr>
        <p:txBody>
          <a:bodyPr/>
          <a:lstStyle/>
          <a:p>
            <a:pPr marL="0" indent="0">
              <a:lnSpc>
                <a:spcPct val="107000"/>
              </a:lnSpc>
              <a:spcAft>
                <a:spcPts val="1200"/>
              </a:spcAft>
              <a:buNone/>
            </a:pPr>
            <a:r>
              <a:rPr lang="en-AU" sz="1600" b="1">
                <a:effectLst/>
                <a:latin typeface="+mn-lt"/>
                <a:ea typeface="Times New Roman" panose="02020603050405020304" pitchFamily="18" charset="0"/>
                <a:cs typeface="Times New Roman" panose="02020603050405020304" pitchFamily="18" charset="0"/>
              </a:rPr>
              <a:t>LIC/NLIC pathway:</a:t>
            </a:r>
            <a:endParaRPr lang="en-AU" sz="1600">
              <a:effectLst/>
              <a:latin typeface="+mn-lt"/>
              <a:ea typeface="Calibri" panose="020F0502020204030204" pitchFamily="34" charset="0"/>
              <a:cs typeface="Times New Roman" panose="02020603050405020304" pitchFamily="18" charset="0"/>
            </a:endParaRPr>
          </a:p>
          <a:p>
            <a:pPr marL="0" indent="0">
              <a:lnSpc>
                <a:spcPct val="107000"/>
              </a:lnSpc>
              <a:spcAft>
                <a:spcPts val="1200"/>
              </a:spcAft>
              <a:buNone/>
            </a:pPr>
            <a:r>
              <a:rPr lang="en-AU" sz="1600">
                <a:effectLst/>
                <a:latin typeface="+mn-lt"/>
                <a:ea typeface="Times New Roman" panose="02020603050405020304" pitchFamily="18" charset="0"/>
                <a:cs typeface="Times New Roman" panose="02020603050405020304" pitchFamily="18" charset="0"/>
              </a:rPr>
              <a:t>Canvas Essentials 1 (showcase of Canvas):</a:t>
            </a:r>
            <a:endParaRPr lang="en-AU" sz="1600">
              <a:latin typeface="+mn-lt"/>
              <a:ea typeface="Times New Roman" panose="02020603050405020304" pitchFamily="18" charset="0"/>
              <a:cs typeface="Times New Roman" panose="02020603050405020304" pitchFamily="18" charset="0"/>
            </a:endParaRPr>
          </a:p>
          <a:p>
            <a:pPr marL="0" indent="0">
              <a:lnSpc>
                <a:spcPct val="107000"/>
              </a:lnSpc>
              <a:spcAft>
                <a:spcPts val="1200"/>
              </a:spcAft>
              <a:buNone/>
            </a:pPr>
            <a:r>
              <a:rPr lang="en-AU" sz="1600" b="1" u="sng">
                <a:solidFill>
                  <a:srgbClr val="0000FF"/>
                </a:solidFill>
                <a:effectLst/>
                <a:latin typeface="+mn-lt"/>
                <a:ea typeface="Times New Roman" panose="02020603050405020304" pitchFamily="18" charset="0"/>
                <a:cs typeface="Times New Roman" panose="02020603050405020304" pitchFamily="18" charset="0"/>
                <a:hlinkClick r:id="rId2" tooltip="https://canvas.acu.edu.au/enroll/7ap6f8"/>
              </a:rPr>
              <a:t>https://canvas.acu.edu.au/enroll/7AP6F8</a:t>
            </a:r>
            <a:endParaRPr lang="en-AU" sz="1600">
              <a:effectLst/>
              <a:latin typeface="+mn-lt"/>
              <a:ea typeface="Calibri" panose="020F0502020204030204" pitchFamily="34" charset="0"/>
              <a:cs typeface="Times New Roman" panose="02020603050405020304" pitchFamily="18" charset="0"/>
            </a:endParaRPr>
          </a:p>
          <a:p>
            <a:pPr marL="0" indent="0">
              <a:lnSpc>
                <a:spcPct val="107000"/>
              </a:lnSpc>
              <a:spcAft>
                <a:spcPts val="1200"/>
              </a:spcAft>
              <a:buNone/>
            </a:pPr>
            <a:r>
              <a:rPr lang="en-AU" sz="1600">
                <a:effectLst/>
                <a:latin typeface="+mn-lt"/>
                <a:ea typeface="Times New Roman" panose="02020603050405020304" pitchFamily="18" charset="0"/>
                <a:cs typeface="Times New Roman" panose="02020603050405020304" pitchFamily="18" charset="0"/>
              </a:rPr>
              <a:t>Canvas Essentials 2 (QA process walkthrough – best to complete when receiving migrated units):</a:t>
            </a:r>
            <a:endParaRPr lang="en-AU" sz="1600">
              <a:effectLst/>
              <a:latin typeface="+mn-lt"/>
              <a:ea typeface="Calibri" panose="020F0502020204030204" pitchFamily="34" charset="0"/>
              <a:cs typeface="Times New Roman" panose="02020603050405020304" pitchFamily="18" charset="0"/>
            </a:endParaRPr>
          </a:p>
          <a:p>
            <a:pPr marL="0" indent="0">
              <a:lnSpc>
                <a:spcPct val="107000"/>
              </a:lnSpc>
              <a:spcAft>
                <a:spcPts val="1200"/>
              </a:spcAft>
              <a:buNone/>
            </a:pPr>
            <a:r>
              <a:rPr lang="en-AU" sz="1600" b="1" u="sng">
                <a:solidFill>
                  <a:srgbClr val="0000FF"/>
                </a:solidFill>
                <a:effectLst/>
                <a:latin typeface="+mn-lt"/>
                <a:ea typeface="Times New Roman" panose="02020603050405020304" pitchFamily="18" charset="0"/>
                <a:cs typeface="Times New Roman" panose="02020603050405020304" pitchFamily="18" charset="0"/>
                <a:hlinkClick r:id="rId3" tooltip="https://canvas.acu.edu.au/enroll/b6xb9y"/>
              </a:rPr>
              <a:t>https://canvas.acu.edu.au/enroll/B6XB9Y</a:t>
            </a:r>
            <a:endParaRPr lang="en-AU" sz="1600">
              <a:effectLst/>
              <a:latin typeface="+mn-lt"/>
              <a:ea typeface="Calibri" panose="020F0502020204030204" pitchFamily="34" charset="0"/>
              <a:cs typeface="Times New Roman" panose="02020603050405020304" pitchFamily="18" charset="0"/>
            </a:endParaRPr>
          </a:p>
          <a:p>
            <a:pPr marL="0" indent="0">
              <a:lnSpc>
                <a:spcPct val="107000"/>
              </a:lnSpc>
              <a:spcAft>
                <a:spcPts val="1200"/>
              </a:spcAft>
              <a:buNone/>
            </a:pPr>
            <a:r>
              <a:rPr lang="en-AU" sz="1600">
                <a:effectLst/>
                <a:latin typeface="+mn-lt"/>
                <a:ea typeface="Times New Roman" panose="02020603050405020304" pitchFamily="18" charset="0"/>
                <a:cs typeface="Times New Roman" panose="02020603050405020304" pitchFamily="18" charset="0"/>
              </a:rPr>
              <a:t>Canvas Essentials 3 (learning and teaching with Canvas):</a:t>
            </a:r>
            <a:endParaRPr lang="en-AU" sz="1600">
              <a:effectLst/>
              <a:latin typeface="+mn-lt"/>
              <a:ea typeface="Calibri" panose="020F0502020204030204" pitchFamily="34" charset="0"/>
              <a:cs typeface="Times New Roman" panose="02020603050405020304" pitchFamily="18" charset="0"/>
            </a:endParaRPr>
          </a:p>
          <a:p>
            <a:pPr marL="0" indent="0">
              <a:lnSpc>
                <a:spcPct val="107000"/>
              </a:lnSpc>
              <a:spcAft>
                <a:spcPts val="1200"/>
              </a:spcAft>
              <a:buNone/>
            </a:pPr>
            <a:r>
              <a:rPr lang="en-AU" sz="1600" b="1" u="sng">
                <a:solidFill>
                  <a:srgbClr val="0000FF"/>
                </a:solidFill>
                <a:effectLst/>
                <a:latin typeface="+mn-lt"/>
                <a:ea typeface="Times New Roman" panose="02020603050405020304" pitchFamily="18" charset="0"/>
                <a:cs typeface="Times New Roman" panose="02020603050405020304" pitchFamily="18" charset="0"/>
                <a:hlinkClick r:id="rId4" tooltip="https://canvas.acu.edu.au/enroll/73bjr"/>
              </a:rPr>
              <a:t>https://canvas.acu.edu.au/enroll/73BJR</a:t>
            </a:r>
            <a:endParaRPr lang="en-AU" sz="1600">
              <a:effectLst/>
              <a:latin typeface="+mn-lt"/>
              <a:ea typeface="Calibri" panose="020F0502020204030204" pitchFamily="34" charset="0"/>
              <a:cs typeface="Times New Roman" panose="02020603050405020304" pitchFamily="18" charset="0"/>
            </a:endParaRPr>
          </a:p>
          <a:p>
            <a:endParaRPr lang="en-AU"/>
          </a:p>
        </p:txBody>
      </p:sp>
      <p:sp>
        <p:nvSpPr>
          <p:cNvPr id="3" name="Content Placeholder 2">
            <a:extLst>
              <a:ext uri="{FF2B5EF4-FFF2-40B4-BE49-F238E27FC236}">
                <a16:creationId xmlns:a16="http://schemas.microsoft.com/office/drawing/2014/main" id="{30A88AB3-0817-AB00-50F7-AACC667B03BD}"/>
              </a:ext>
            </a:extLst>
          </p:cNvPr>
          <p:cNvSpPr>
            <a:spLocks noGrp="1"/>
          </p:cNvSpPr>
          <p:nvPr>
            <p:ph sz="half" idx="2"/>
          </p:nvPr>
        </p:nvSpPr>
        <p:spPr>
          <a:xfrm>
            <a:off x="6446456" y="1771540"/>
            <a:ext cx="5400000" cy="4026130"/>
          </a:xfrm>
        </p:spPr>
        <p:txBody>
          <a:bodyPr/>
          <a:lstStyle/>
          <a:p>
            <a:pPr marL="0" indent="0">
              <a:lnSpc>
                <a:spcPct val="107000"/>
              </a:lnSpc>
              <a:spcAft>
                <a:spcPts val="1200"/>
              </a:spcAft>
              <a:buNone/>
            </a:pPr>
            <a:r>
              <a:rPr lang="en-AU" sz="1600" b="1">
                <a:effectLst/>
                <a:latin typeface="+mn-lt"/>
                <a:ea typeface="Times New Roman" panose="02020603050405020304" pitchFamily="18" charset="0"/>
                <a:cs typeface="Times New Roman" panose="02020603050405020304" pitchFamily="18" charset="0"/>
              </a:rPr>
              <a:t>Other Teaching Staff Pathway</a:t>
            </a:r>
            <a:r>
              <a:rPr lang="en-AU" sz="1600">
                <a:effectLst/>
                <a:latin typeface="+mn-lt"/>
                <a:ea typeface="Times New Roman" panose="02020603050405020304" pitchFamily="18" charset="0"/>
                <a:cs typeface="Times New Roman" panose="02020603050405020304" pitchFamily="18" charset="0"/>
              </a:rPr>
              <a:t>:</a:t>
            </a:r>
            <a:endParaRPr lang="en-AU" sz="1600">
              <a:effectLst/>
              <a:latin typeface="+mn-lt"/>
              <a:ea typeface="Calibri" panose="020F0502020204030204" pitchFamily="34" charset="0"/>
              <a:cs typeface="Times New Roman" panose="02020603050405020304" pitchFamily="18" charset="0"/>
            </a:endParaRPr>
          </a:p>
          <a:p>
            <a:pPr marL="0" indent="0">
              <a:lnSpc>
                <a:spcPct val="107000"/>
              </a:lnSpc>
              <a:spcAft>
                <a:spcPts val="1200"/>
              </a:spcAft>
              <a:buNone/>
            </a:pPr>
            <a:r>
              <a:rPr lang="en-AU" sz="1600" b="1" u="sng">
                <a:solidFill>
                  <a:srgbClr val="0000FF"/>
                </a:solidFill>
                <a:effectLst/>
                <a:latin typeface="+mn-lt"/>
                <a:ea typeface="Times New Roman" panose="02020603050405020304" pitchFamily="18" charset="0"/>
                <a:cs typeface="Times New Roman" panose="02020603050405020304" pitchFamily="18" charset="0"/>
                <a:hlinkClick r:id="rId5" tooltip="https://canvas.acu.edu.au/enroll/844pet"/>
              </a:rPr>
              <a:t>https://canvas.acu.edu.au/enroll/844PET</a:t>
            </a:r>
            <a:endParaRPr lang="en-AU" sz="1600">
              <a:effectLst/>
              <a:latin typeface="+mn-lt"/>
              <a:ea typeface="Calibri" panose="020F0502020204030204" pitchFamily="34" charset="0"/>
              <a:cs typeface="Times New Roman" panose="02020603050405020304" pitchFamily="18" charset="0"/>
            </a:endParaRPr>
          </a:p>
          <a:p>
            <a:pPr marL="0" indent="0">
              <a:lnSpc>
                <a:spcPct val="107000"/>
              </a:lnSpc>
              <a:spcAft>
                <a:spcPts val="1200"/>
              </a:spcAft>
              <a:buNone/>
            </a:pPr>
            <a:r>
              <a:rPr lang="en-AU" sz="1600">
                <a:effectLst/>
                <a:latin typeface="+mn-lt"/>
                <a:ea typeface="Times New Roman" panose="02020603050405020304" pitchFamily="18" charset="0"/>
                <a:cs typeface="Times New Roman" panose="02020603050405020304" pitchFamily="18" charset="0"/>
              </a:rPr>
              <a:t>‘Live delivery’ versions of some of these services are available at this link:</a:t>
            </a:r>
            <a:endParaRPr lang="en-AU" sz="1600">
              <a:effectLst/>
              <a:latin typeface="+mn-lt"/>
              <a:ea typeface="Calibri" panose="020F0502020204030204" pitchFamily="34" charset="0"/>
              <a:cs typeface="Times New Roman" panose="02020603050405020304" pitchFamily="18" charset="0"/>
            </a:endParaRPr>
          </a:p>
          <a:p>
            <a:pPr marL="0" indent="0">
              <a:lnSpc>
                <a:spcPct val="107000"/>
              </a:lnSpc>
              <a:spcAft>
                <a:spcPts val="1200"/>
              </a:spcAft>
              <a:buNone/>
            </a:pPr>
            <a:r>
              <a:rPr lang="en-AU" sz="1600" u="sng">
                <a:solidFill>
                  <a:srgbClr val="0000FF"/>
                </a:solidFill>
                <a:effectLst/>
                <a:latin typeface="+mn-lt"/>
                <a:ea typeface="Times New Roman" panose="02020603050405020304" pitchFamily="18" charset="0"/>
                <a:cs typeface="Times New Roman" panose="02020603050405020304" pitchFamily="18" charset="0"/>
                <a:hlinkClick r:id="rId6" tooltip="https://outlook.office365.com/owa/calendar/acucanvastraining@myacu.onmicrosoft.com/bookings/"/>
              </a:rPr>
              <a:t>https://outlook.office365.com/owa/calendar/ACUCanvasTraining@myacu.onmicrosoft.com/bookings/</a:t>
            </a:r>
            <a:endParaRPr lang="en-AU" sz="1600">
              <a:effectLst/>
              <a:latin typeface="+mn-lt"/>
              <a:ea typeface="Calibri" panose="020F0502020204030204" pitchFamily="34" charset="0"/>
              <a:cs typeface="Times New Roman" panose="02020603050405020304" pitchFamily="18" charset="0"/>
            </a:endParaRPr>
          </a:p>
          <a:p>
            <a:pPr marL="0" indent="0">
              <a:lnSpc>
                <a:spcPct val="107000"/>
              </a:lnSpc>
              <a:spcAft>
                <a:spcPts val="1200"/>
              </a:spcAft>
              <a:buNone/>
            </a:pPr>
            <a:r>
              <a:rPr lang="en-AU" sz="1600" b="1">
                <a:effectLst/>
                <a:latin typeface="+mn-lt"/>
                <a:ea typeface="Times New Roman" panose="02020603050405020304" pitchFamily="18" charset="0"/>
                <a:cs typeface="Times New Roman" panose="02020603050405020304" pitchFamily="18" charset="0"/>
              </a:rPr>
              <a:t>LMS Project Training Website:</a:t>
            </a:r>
            <a:endParaRPr lang="en-AU" sz="1600">
              <a:effectLst/>
              <a:latin typeface="+mn-lt"/>
              <a:ea typeface="Calibri" panose="020F0502020204030204" pitchFamily="34" charset="0"/>
              <a:cs typeface="Times New Roman" panose="02020603050405020304" pitchFamily="18" charset="0"/>
            </a:endParaRPr>
          </a:p>
          <a:p>
            <a:pPr marL="0" indent="0">
              <a:lnSpc>
                <a:spcPct val="107000"/>
              </a:lnSpc>
              <a:spcAft>
                <a:spcPts val="1200"/>
              </a:spcAft>
              <a:buNone/>
            </a:pPr>
            <a:r>
              <a:rPr lang="en-AU" sz="1600">
                <a:effectLst/>
                <a:latin typeface="+mn-lt"/>
                <a:ea typeface="Times New Roman" panose="02020603050405020304" pitchFamily="18" charset="0"/>
                <a:cs typeface="Times New Roman" panose="02020603050405020304" pitchFamily="18" charset="0"/>
              </a:rPr>
              <a:t>Two-minute tutorial videos for staff and training updates are available </a:t>
            </a:r>
            <a:r>
              <a:rPr lang="en-AU" sz="1600" u="sng">
                <a:solidFill>
                  <a:srgbClr val="0000FF"/>
                </a:solidFill>
                <a:effectLst/>
                <a:latin typeface="+mn-lt"/>
                <a:ea typeface="Times New Roman" panose="02020603050405020304" pitchFamily="18" charset="0"/>
                <a:cs typeface="Times New Roman" panose="02020603050405020304" pitchFamily="18" charset="0"/>
                <a:hlinkClick r:id="rId7" tooltip="https://staff.acu.edu.au/our_university/centre-for-education-and-innovation/educational-technologies/canvas-implementation-project/canvas-training"/>
              </a:rPr>
              <a:t>HERE</a:t>
            </a:r>
            <a:r>
              <a:rPr lang="en-AU" sz="1600">
                <a:effectLst/>
                <a:latin typeface="+mn-lt"/>
                <a:ea typeface="Times New Roman" panose="02020603050405020304" pitchFamily="18" charset="0"/>
                <a:cs typeface="Times New Roman" panose="02020603050405020304" pitchFamily="18" charset="0"/>
              </a:rPr>
              <a:t>.</a:t>
            </a:r>
            <a:endParaRPr lang="en-AU" sz="1600">
              <a:effectLst/>
              <a:latin typeface="+mn-lt"/>
              <a:ea typeface="Calibri" panose="020F0502020204030204" pitchFamily="34" charset="0"/>
              <a:cs typeface="Times New Roman" panose="02020603050405020304" pitchFamily="18" charset="0"/>
            </a:endParaRPr>
          </a:p>
          <a:p>
            <a:pPr marL="0" indent="0">
              <a:lnSpc>
                <a:spcPct val="107000"/>
              </a:lnSpc>
              <a:spcAft>
                <a:spcPts val="1200"/>
              </a:spcAft>
              <a:buNone/>
            </a:pPr>
            <a:r>
              <a:rPr lang="en-AU" sz="1600">
                <a:effectLst/>
                <a:latin typeface="+mn-lt"/>
                <a:ea typeface="Times New Roman" panose="02020603050405020304" pitchFamily="18" charset="0"/>
                <a:cs typeface="Times New Roman" panose="02020603050405020304" pitchFamily="18" charset="0"/>
              </a:rPr>
              <a:t>Other training options will be made available as we start using Canvas. </a:t>
            </a:r>
            <a:endParaRPr lang="en-AU" sz="1600">
              <a:effectLst/>
              <a:latin typeface="+mn-lt"/>
              <a:ea typeface="Calibri" panose="020F0502020204030204" pitchFamily="34" charset="0"/>
              <a:cs typeface="Times New Roman" panose="02020603050405020304" pitchFamily="18" charset="0"/>
            </a:endParaRPr>
          </a:p>
          <a:p>
            <a:endParaRPr lang="en-AU"/>
          </a:p>
        </p:txBody>
      </p:sp>
      <p:sp>
        <p:nvSpPr>
          <p:cNvPr id="4" name="Title 3">
            <a:extLst>
              <a:ext uri="{FF2B5EF4-FFF2-40B4-BE49-F238E27FC236}">
                <a16:creationId xmlns:a16="http://schemas.microsoft.com/office/drawing/2014/main" id="{8316CD89-060B-804F-BD97-50426B4D952E}"/>
              </a:ext>
            </a:extLst>
          </p:cNvPr>
          <p:cNvSpPr>
            <a:spLocks noGrp="1"/>
          </p:cNvSpPr>
          <p:nvPr>
            <p:ph type="title"/>
          </p:nvPr>
        </p:nvSpPr>
        <p:spPr/>
        <p:txBody>
          <a:bodyPr/>
          <a:lstStyle/>
          <a:p>
            <a:r>
              <a:rPr lang="en-AU" sz="3200" b="1">
                <a:solidFill>
                  <a:srgbClr val="FF0000"/>
                </a:solidFill>
                <a:effectLst/>
                <a:latin typeface="+mj-lt"/>
                <a:ea typeface="Times New Roman" panose="02020603050405020304" pitchFamily="18" charset="0"/>
                <a:cs typeface="Times New Roman" panose="02020603050405020304" pitchFamily="18" charset="0"/>
              </a:rPr>
              <a:t>Canvas Training Quick Links</a:t>
            </a:r>
            <a:endParaRPr lang="en-AU"/>
          </a:p>
        </p:txBody>
      </p:sp>
      <p:sp>
        <p:nvSpPr>
          <p:cNvPr id="5" name="Slide Number Placeholder 4">
            <a:extLst>
              <a:ext uri="{FF2B5EF4-FFF2-40B4-BE49-F238E27FC236}">
                <a16:creationId xmlns:a16="http://schemas.microsoft.com/office/drawing/2014/main" id="{BBCA2483-6319-DDC7-BB8E-EC5FA2453E62}"/>
              </a:ext>
            </a:extLst>
          </p:cNvPr>
          <p:cNvSpPr>
            <a:spLocks noGrp="1"/>
          </p:cNvSpPr>
          <p:nvPr>
            <p:ph type="sldNum" sz="quarter" idx="4"/>
          </p:nvPr>
        </p:nvSpPr>
        <p:spPr/>
        <p:txBody>
          <a:bodyPr/>
          <a:lstStyle/>
          <a:p>
            <a:fld id="{16A89BA3-132D-40E1-AAB4-CDCD0A14C216}" type="slidenum">
              <a:rPr lang="en-AU" smtClean="0"/>
              <a:pPr/>
              <a:t>14</a:t>
            </a:fld>
            <a:endParaRPr lang="en-AU"/>
          </a:p>
        </p:txBody>
      </p:sp>
      <p:sp>
        <p:nvSpPr>
          <p:cNvPr id="6" name="Footer Placeholder 5">
            <a:extLst>
              <a:ext uri="{FF2B5EF4-FFF2-40B4-BE49-F238E27FC236}">
                <a16:creationId xmlns:a16="http://schemas.microsoft.com/office/drawing/2014/main" id="{915AB39E-7F80-1D46-DC47-1E861E7E303C}"/>
              </a:ext>
            </a:extLst>
          </p:cNvPr>
          <p:cNvSpPr>
            <a:spLocks noGrp="1"/>
          </p:cNvSpPr>
          <p:nvPr>
            <p:ph type="ftr" sz="quarter" idx="3"/>
          </p:nvPr>
        </p:nvSpPr>
        <p:spPr/>
        <p:txBody>
          <a:bodyPr/>
          <a:lstStyle/>
          <a:p>
            <a:r>
              <a:rPr lang="en-US"/>
              <a:t>| Directorate | Office | Faculty | School</a:t>
            </a:r>
          </a:p>
        </p:txBody>
      </p:sp>
    </p:spTree>
    <p:extLst>
      <p:ext uri="{BB962C8B-B14F-4D97-AF65-F5344CB8AC3E}">
        <p14:creationId xmlns:p14="http://schemas.microsoft.com/office/powerpoint/2010/main" val="304493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 company name&#10;&#10;Description automatically generated">
            <a:extLst>
              <a:ext uri="{FF2B5EF4-FFF2-40B4-BE49-F238E27FC236}">
                <a16:creationId xmlns:a16="http://schemas.microsoft.com/office/drawing/2014/main" id="{D53D413C-CC5D-BF4D-E956-E6F1883B5E00}"/>
              </a:ext>
            </a:extLst>
          </p:cNvPr>
          <p:cNvPicPr>
            <a:picLocks noChangeAspect="1"/>
          </p:cNvPicPr>
          <p:nvPr/>
        </p:nvPicPr>
        <p:blipFill>
          <a:blip r:embed="rId3"/>
          <a:stretch>
            <a:fillRect/>
          </a:stretch>
        </p:blipFill>
        <p:spPr>
          <a:xfrm>
            <a:off x="518195" y="1623574"/>
            <a:ext cx="6308060" cy="4400198"/>
          </a:xfrm>
          <a:prstGeom prst="rect">
            <a:avLst/>
          </a:prstGeom>
          <a:ln>
            <a:solidFill>
              <a:srgbClr val="3C1053"/>
            </a:solidFill>
          </a:ln>
        </p:spPr>
      </p:pic>
      <p:sp>
        <p:nvSpPr>
          <p:cNvPr id="4" name="Title 1">
            <a:extLst>
              <a:ext uri="{FF2B5EF4-FFF2-40B4-BE49-F238E27FC236}">
                <a16:creationId xmlns:a16="http://schemas.microsoft.com/office/drawing/2014/main" id="{C63F647B-0BDF-411C-DA56-11F0866FE99E}"/>
              </a:ext>
            </a:extLst>
          </p:cNvPr>
          <p:cNvSpPr txBox="1">
            <a:spLocks/>
          </p:cNvSpPr>
          <p:nvPr/>
        </p:nvSpPr>
        <p:spPr>
          <a:xfrm>
            <a:off x="578069" y="1046658"/>
            <a:ext cx="6249451"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Supplementary Training</a:t>
            </a:r>
            <a:endParaRPr lang="en-US"/>
          </a:p>
        </p:txBody>
      </p:sp>
      <p:pic>
        <p:nvPicPr>
          <p:cNvPr id="5" name="Picture 5" descr="A picture containing icon&#10;&#10;Description automatically generated">
            <a:extLst>
              <a:ext uri="{FF2B5EF4-FFF2-40B4-BE49-F238E27FC236}">
                <a16:creationId xmlns:a16="http://schemas.microsoft.com/office/drawing/2014/main" id="{BA32A596-A49A-92E5-F8D3-5CD778F9D1B5}"/>
              </a:ext>
            </a:extLst>
          </p:cNvPr>
          <p:cNvPicPr>
            <a:picLocks noChangeAspect="1"/>
          </p:cNvPicPr>
          <p:nvPr/>
        </p:nvPicPr>
        <p:blipFill>
          <a:blip r:embed="rId4"/>
          <a:stretch>
            <a:fillRect/>
          </a:stretch>
        </p:blipFill>
        <p:spPr>
          <a:xfrm>
            <a:off x="8929511" y="1265279"/>
            <a:ext cx="2743200" cy="2916329"/>
          </a:xfrm>
          <a:prstGeom prst="rect">
            <a:avLst/>
          </a:prstGeom>
        </p:spPr>
      </p:pic>
      <p:pic>
        <p:nvPicPr>
          <p:cNvPr id="6" name="Picture 6">
            <a:extLst>
              <a:ext uri="{FF2B5EF4-FFF2-40B4-BE49-F238E27FC236}">
                <a16:creationId xmlns:a16="http://schemas.microsoft.com/office/drawing/2014/main" id="{5563432B-A3DE-A60B-76DC-59985B773544}"/>
              </a:ext>
            </a:extLst>
          </p:cNvPr>
          <p:cNvPicPr>
            <a:picLocks noChangeAspect="1"/>
          </p:cNvPicPr>
          <p:nvPr/>
        </p:nvPicPr>
        <p:blipFill>
          <a:blip r:embed="rId5"/>
          <a:stretch>
            <a:fillRect/>
          </a:stretch>
        </p:blipFill>
        <p:spPr>
          <a:xfrm>
            <a:off x="6624696" y="3459890"/>
            <a:ext cx="2743200" cy="3230814"/>
          </a:xfrm>
          <a:prstGeom prst="rect">
            <a:avLst/>
          </a:prstGeom>
        </p:spPr>
      </p:pic>
      <p:sp>
        <p:nvSpPr>
          <p:cNvPr id="8" name="TextBox 7">
            <a:extLst>
              <a:ext uri="{FF2B5EF4-FFF2-40B4-BE49-F238E27FC236}">
                <a16:creationId xmlns:a16="http://schemas.microsoft.com/office/drawing/2014/main" id="{D096F294-6B00-578B-CC09-959A0C775624}"/>
              </a:ext>
            </a:extLst>
          </p:cNvPr>
          <p:cNvSpPr txBox="1"/>
          <p:nvPr/>
        </p:nvSpPr>
        <p:spPr>
          <a:xfrm>
            <a:off x="10366962" y="3828814"/>
            <a:ext cx="137348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200" err="1">
              <a:solidFill>
                <a:srgbClr val="3D3935"/>
              </a:solidFill>
              <a:latin typeface="Calibri"/>
              <a:cs typeface="Arial"/>
            </a:endParaRPr>
          </a:p>
        </p:txBody>
      </p:sp>
      <p:sp>
        <p:nvSpPr>
          <p:cNvPr id="3" name="TextBox 2">
            <a:extLst>
              <a:ext uri="{FF2B5EF4-FFF2-40B4-BE49-F238E27FC236}">
                <a16:creationId xmlns:a16="http://schemas.microsoft.com/office/drawing/2014/main" id="{9DE6E57C-4E96-135D-739C-67CAF2C578A2}"/>
              </a:ext>
            </a:extLst>
          </p:cNvPr>
          <p:cNvSpPr txBox="1"/>
          <p:nvPr/>
        </p:nvSpPr>
        <p:spPr>
          <a:xfrm>
            <a:off x="7128769" y="1046658"/>
            <a:ext cx="2032986" cy="923330"/>
          </a:xfrm>
          <a:prstGeom prst="rect">
            <a:avLst/>
          </a:prstGeom>
          <a:noFill/>
        </p:spPr>
        <p:txBody>
          <a:bodyPr wrap="square" rtlCol="0">
            <a:spAutoFit/>
          </a:bodyPr>
          <a:lstStyle/>
          <a:p>
            <a:r>
              <a:rPr lang="en-AU">
                <a:solidFill>
                  <a:srgbClr val="3D3935"/>
                </a:solidFill>
              </a:rPr>
              <a:t>School Consultations:</a:t>
            </a:r>
          </a:p>
          <a:p>
            <a:endParaRPr lang="en-AU">
              <a:solidFill>
                <a:srgbClr val="3D3935"/>
              </a:solidFill>
            </a:endParaRPr>
          </a:p>
        </p:txBody>
      </p:sp>
      <p:sp>
        <p:nvSpPr>
          <p:cNvPr id="7" name="TextBox 6">
            <a:extLst>
              <a:ext uri="{FF2B5EF4-FFF2-40B4-BE49-F238E27FC236}">
                <a16:creationId xmlns:a16="http://schemas.microsoft.com/office/drawing/2014/main" id="{2E1D315C-DCB9-0C9B-762B-864DCD828DED}"/>
              </a:ext>
            </a:extLst>
          </p:cNvPr>
          <p:cNvSpPr txBox="1"/>
          <p:nvPr/>
        </p:nvSpPr>
        <p:spPr>
          <a:xfrm>
            <a:off x="9639725" y="4215541"/>
            <a:ext cx="2032986" cy="923330"/>
          </a:xfrm>
          <a:prstGeom prst="rect">
            <a:avLst/>
          </a:prstGeom>
          <a:noFill/>
        </p:spPr>
        <p:txBody>
          <a:bodyPr wrap="square" rtlCol="0">
            <a:spAutoFit/>
          </a:bodyPr>
          <a:lstStyle/>
          <a:p>
            <a:r>
              <a:rPr lang="en-AU">
                <a:solidFill>
                  <a:srgbClr val="3D3935"/>
                </a:solidFill>
              </a:rPr>
              <a:t>Fortnightly FAQ and Drop-Ins:</a:t>
            </a:r>
          </a:p>
          <a:p>
            <a:endParaRPr lang="en-AU" err="1">
              <a:solidFill>
                <a:srgbClr val="3D3935"/>
              </a:solidFill>
            </a:endParaRPr>
          </a:p>
        </p:txBody>
      </p:sp>
    </p:spTree>
    <p:extLst>
      <p:ext uri="{BB962C8B-B14F-4D97-AF65-F5344CB8AC3E}">
        <p14:creationId xmlns:p14="http://schemas.microsoft.com/office/powerpoint/2010/main" val="392035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 company name&#10;&#10;Description automatically generated">
            <a:extLst>
              <a:ext uri="{FF2B5EF4-FFF2-40B4-BE49-F238E27FC236}">
                <a16:creationId xmlns:a16="http://schemas.microsoft.com/office/drawing/2014/main" id="{56AF5660-CD8B-B12F-CF2B-B3E67D96EDFD}"/>
              </a:ext>
            </a:extLst>
          </p:cNvPr>
          <p:cNvPicPr>
            <a:picLocks noChangeAspect="1"/>
          </p:cNvPicPr>
          <p:nvPr/>
        </p:nvPicPr>
        <p:blipFill>
          <a:blip r:embed="rId3"/>
          <a:stretch>
            <a:fillRect/>
          </a:stretch>
        </p:blipFill>
        <p:spPr>
          <a:xfrm>
            <a:off x="406400" y="1140169"/>
            <a:ext cx="7268162" cy="4502402"/>
          </a:xfrm>
          <a:prstGeom prst="rect">
            <a:avLst/>
          </a:prstGeom>
        </p:spPr>
      </p:pic>
      <p:pic>
        <p:nvPicPr>
          <p:cNvPr id="3" name="Picture 3" descr="A picture containing text, clipart&#10;&#10;Description automatically generated">
            <a:extLst>
              <a:ext uri="{FF2B5EF4-FFF2-40B4-BE49-F238E27FC236}">
                <a16:creationId xmlns:a16="http://schemas.microsoft.com/office/drawing/2014/main" id="{87303EFC-6F2F-660F-45CA-FA4E2E146164}"/>
              </a:ext>
            </a:extLst>
          </p:cNvPr>
          <p:cNvPicPr>
            <a:picLocks noChangeAspect="1"/>
          </p:cNvPicPr>
          <p:nvPr/>
        </p:nvPicPr>
        <p:blipFill>
          <a:blip r:embed="rId4"/>
          <a:stretch>
            <a:fillRect/>
          </a:stretch>
        </p:blipFill>
        <p:spPr>
          <a:xfrm>
            <a:off x="8604367" y="1300339"/>
            <a:ext cx="2076450" cy="1943100"/>
          </a:xfrm>
          <a:prstGeom prst="rect">
            <a:avLst/>
          </a:prstGeom>
        </p:spPr>
      </p:pic>
      <p:sp>
        <p:nvSpPr>
          <p:cNvPr id="4" name="TextBox 3">
            <a:extLst>
              <a:ext uri="{FF2B5EF4-FFF2-40B4-BE49-F238E27FC236}">
                <a16:creationId xmlns:a16="http://schemas.microsoft.com/office/drawing/2014/main" id="{751788FE-1D3B-0916-12C9-84AB9FA1A409}"/>
              </a:ext>
            </a:extLst>
          </p:cNvPr>
          <p:cNvSpPr txBox="1"/>
          <p:nvPr/>
        </p:nvSpPr>
        <p:spPr>
          <a:xfrm>
            <a:off x="8273988" y="3604334"/>
            <a:ext cx="3426781" cy="369332"/>
          </a:xfrm>
          <a:prstGeom prst="rect">
            <a:avLst/>
          </a:prstGeom>
          <a:noFill/>
        </p:spPr>
        <p:txBody>
          <a:bodyPr wrap="square" rtlCol="0">
            <a:spAutoFit/>
          </a:bodyPr>
          <a:lstStyle/>
          <a:p>
            <a:r>
              <a:rPr lang="en-AU">
                <a:solidFill>
                  <a:srgbClr val="3D3935"/>
                </a:solidFill>
              </a:rPr>
              <a:t>Two-Minute How-To Tutorials:</a:t>
            </a:r>
          </a:p>
        </p:txBody>
      </p:sp>
    </p:spTree>
    <p:extLst>
      <p:ext uri="{BB962C8B-B14F-4D97-AF65-F5344CB8AC3E}">
        <p14:creationId xmlns:p14="http://schemas.microsoft.com/office/powerpoint/2010/main" val="153072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537BE15-EEDA-4A54-7B72-B43E8CD4431E}"/>
              </a:ext>
            </a:extLst>
          </p:cNvPr>
          <p:cNvSpPr txBox="1">
            <a:spLocks/>
          </p:cNvSpPr>
          <p:nvPr/>
        </p:nvSpPr>
        <p:spPr>
          <a:xfrm>
            <a:off x="578069" y="1046658"/>
            <a:ext cx="3832566"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How to Get Support</a:t>
            </a:r>
          </a:p>
        </p:txBody>
      </p:sp>
      <p:graphicFrame>
        <p:nvGraphicFramePr>
          <p:cNvPr id="3" name="Table 3">
            <a:extLst>
              <a:ext uri="{FF2B5EF4-FFF2-40B4-BE49-F238E27FC236}">
                <a16:creationId xmlns:a16="http://schemas.microsoft.com/office/drawing/2014/main" id="{42B7038D-FCC2-B6EB-D863-6FAB68F09BD4}"/>
              </a:ext>
            </a:extLst>
          </p:cNvPr>
          <p:cNvGraphicFramePr>
            <a:graphicFrameLocks noGrp="1"/>
          </p:cNvGraphicFramePr>
          <p:nvPr>
            <p:extLst>
              <p:ext uri="{D42A27DB-BD31-4B8C-83A1-F6EECF244321}">
                <p14:modId xmlns:p14="http://schemas.microsoft.com/office/powerpoint/2010/main" val="3434903740"/>
              </p:ext>
            </p:extLst>
          </p:nvPr>
        </p:nvGraphicFramePr>
        <p:xfrm>
          <a:off x="436880" y="3048000"/>
          <a:ext cx="5100320" cy="2753360"/>
        </p:xfrm>
        <a:graphic>
          <a:graphicData uri="http://schemas.openxmlformats.org/drawingml/2006/table">
            <a:tbl>
              <a:tblPr firstRow="1" bandRow="1">
                <a:tableStyleId>{5C22544A-7EE6-4342-B048-85BDC9FD1C3A}</a:tableStyleId>
              </a:tblPr>
              <a:tblGrid>
                <a:gridCol w="5100320">
                  <a:extLst>
                    <a:ext uri="{9D8B030D-6E8A-4147-A177-3AD203B41FA5}">
                      <a16:colId xmlns:a16="http://schemas.microsoft.com/office/drawing/2014/main" val="3790655253"/>
                    </a:ext>
                  </a:extLst>
                </a:gridCol>
              </a:tblGrid>
              <a:tr h="375920">
                <a:tc>
                  <a:txBody>
                    <a:bodyPr/>
                    <a:lstStyle/>
                    <a:p>
                      <a:r>
                        <a:rPr lang="en-US"/>
                        <a:t>Support from QA Team</a:t>
                      </a:r>
                    </a:p>
                  </a:txBody>
                  <a:tcPr/>
                </a:tc>
                <a:extLst>
                  <a:ext uri="{0D108BD9-81ED-4DB2-BD59-A6C34878D82A}">
                    <a16:rowId xmlns:a16="http://schemas.microsoft.com/office/drawing/2014/main" val="2715924271"/>
                  </a:ext>
                </a:extLst>
              </a:tr>
              <a:tr h="370840">
                <a:tc>
                  <a:txBody>
                    <a:bodyPr/>
                    <a:lstStyle/>
                    <a:p>
                      <a:pPr lvl="0">
                        <a:buNone/>
                      </a:pPr>
                      <a:r>
                        <a:rPr lang="en-US" sz="1800" b="0" i="0" u="none" strike="noStrike" noProof="0">
                          <a:solidFill>
                            <a:srgbClr val="3C1053"/>
                          </a:solidFill>
                          <a:latin typeface="Arial"/>
                        </a:rPr>
                        <a:t>Discussion forum - This is targeted support that is available within your unit – (response in under 48 hours)</a:t>
                      </a:r>
                      <a:endParaRPr lang="en-US"/>
                    </a:p>
                  </a:txBody>
                  <a:tcPr/>
                </a:tc>
                <a:extLst>
                  <a:ext uri="{0D108BD9-81ED-4DB2-BD59-A6C34878D82A}">
                    <a16:rowId xmlns:a16="http://schemas.microsoft.com/office/drawing/2014/main" val="2280155285"/>
                  </a:ext>
                </a:extLst>
              </a:tr>
              <a:tr h="370840">
                <a:tc>
                  <a:txBody>
                    <a:bodyPr/>
                    <a:lstStyle/>
                    <a:p>
                      <a:pPr lvl="0">
                        <a:buNone/>
                      </a:pPr>
                      <a:r>
                        <a:rPr lang="en-US" sz="1800" b="0" i="0" u="none" strike="noStrike" noProof="0">
                          <a:solidFill>
                            <a:srgbClr val="000000"/>
                          </a:solidFill>
                          <a:latin typeface="Arial"/>
                          <a:hlinkClick r:id="rId3">
                            <a:extLst>
                              <a:ext uri="{A12FA001-AC4F-418D-AE19-62706E023703}">
                                <ahyp:hlinkClr xmlns:ahyp="http://schemas.microsoft.com/office/drawing/2018/hyperlinkcolor" val="tx"/>
                              </a:ext>
                            </a:extLst>
                          </a:hlinkClick>
                        </a:rPr>
                        <a:t>Virtual QA Drop-in Session -</a:t>
                      </a:r>
                      <a:r>
                        <a:rPr lang="en-US" sz="1800" b="0" i="0" u="none" strike="noStrike" noProof="0">
                          <a:solidFill>
                            <a:srgbClr val="F1110C"/>
                          </a:solidFill>
                          <a:latin typeface="Arial"/>
                          <a:hlinkClick r:id="rId3">
                            <a:extLst>
                              <a:ext uri="{A12FA001-AC4F-418D-AE19-62706E023703}">
                                <ahyp:hlinkClr xmlns:ahyp="http://schemas.microsoft.com/office/drawing/2018/hyperlinkcolor" val="tx"/>
                              </a:ext>
                            </a:extLst>
                          </a:hlinkClick>
                        </a:rPr>
                        <a:t> </a:t>
                      </a:r>
                      <a:r>
                        <a:rPr lang="en-US" sz="1800" b="0" i="0" u="none" strike="noStrike" noProof="0">
                          <a:solidFill>
                            <a:srgbClr val="3C1053"/>
                          </a:solidFill>
                          <a:latin typeface="Arial"/>
                        </a:rPr>
                        <a:t>This is a weekly virtual session held by the QA team where you can book time to discuss general issues, or issues related to your unit (Weekly)</a:t>
                      </a:r>
                    </a:p>
                    <a:p>
                      <a:pPr lvl="0">
                        <a:buNone/>
                      </a:pPr>
                      <a:endParaRPr lang="en-US" sz="1800" b="0" i="0" u="none" strike="noStrike" noProof="0">
                        <a:solidFill>
                          <a:srgbClr val="F1110C"/>
                        </a:solidFill>
                        <a:latin typeface="Arial"/>
                      </a:endParaRPr>
                    </a:p>
                  </a:txBody>
                  <a:tcPr/>
                </a:tc>
                <a:extLst>
                  <a:ext uri="{0D108BD9-81ED-4DB2-BD59-A6C34878D82A}">
                    <a16:rowId xmlns:a16="http://schemas.microsoft.com/office/drawing/2014/main" val="388780851"/>
                  </a:ext>
                </a:extLst>
              </a:tr>
            </a:tbl>
          </a:graphicData>
        </a:graphic>
      </p:graphicFrame>
      <p:graphicFrame>
        <p:nvGraphicFramePr>
          <p:cNvPr id="4" name="Table 3">
            <a:extLst>
              <a:ext uri="{FF2B5EF4-FFF2-40B4-BE49-F238E27FC236}">
                <a16:creationId xmlns:a16="http://schemas.microsoft.com/office/drawing/2014/main" id="{0C5E9FB7-5D34-1907-7348-97DDAED319A0}"/>
              </a:ext>
            </a:extLst>
          </p:cNvPr>
          <p:cNvGraphicFramePr>
            <a:graphicFrameLocks noGrp="1"/>
          </p:cNvGraphicFramePr>
          <p:nvPr>
            <p:extLst>
              <p:ext uri="{D42A27DB-BD31-4B8C-83A1-F6EECF244321}">
                <p14:modId xmlns:p14="http://schemas.microsoft.com/office/powerpoint/2010/main" val="503392259"/>
              </p:ext>
            </p:extLst>
          </p:nvPr>
        </p:nvGraphicFramePr>
        <p:xfrm>
          <a:off x="6350000" y="3027680"/>
          <a:ext cx="5466101" cy="2582772"/>
        </p:xfrm>
        <a:graphic>
          <a:graphicData uri="http://schemas.openxmlformats.org/drawingml/2006/table">
            <a:tbl>
              <a:tblPr firstRow="1" bandRow="1">
                <a:tableStyleId>{5C22544A-7EE6-4342-B048-85BDC9FD1C3A}</a:tableStyleId>
              </a:tblPr>
              <a:tblGrid>
                <a:gridCol w="5466101">
                  <a:extLst>
                    <a:ext uri="{9D8B030D-6E8A-4147-A177-3AD203B41FA5}">
                      <a16:colId xmlns:a16="http://schemas.microsoft.com/office/drawing/2014/main" val="3790655253"/>
                    </a:ext>
                  </a:extLst>
                </a:gridCol>
              </a:tblGrid>
              <a:tr h="365759">
                <a:tc>
                  <a:txBody>
                    <a:bodyPr/>
                    <a:lstStyle/>
                    <a:p>
                      <a:pPr lvl="0" algn="ctr">
                        <a:buNone/>
                      </a:pPr>
                      <a:r>
                        <a:rPr lang="en-US"/>
                        <a:t>Training</a:t>
                      </a:r>
                    </a:p>
                  </a:txBody>
                  <a:tcPr/>
                </a:tc>
                <a:extLst>
                  <a:ext uri="{0D108BD9-81ED-4DB2-BD59-A6C34878D82A}">
                    <a16:rowId xmlns:a16="http://schemas.microsoft.com/office/drawing/2014/main" val="2715924271"/>
                  </a:ext>
                </a:extLst>
              </a:tr>
              <a:tr h="561845">
                <a:tc>
                  <a:txBody>
                    <a:bodyPr/>
                    <a:lstStyle/>
                    <a:p>
                      <a:pPr lvl="0">
                        <a:buNone/>
                      </a:pPr>
                      <a:r>
                        <a:rPr lang="en-US" sz="1800" b="0" i="0" u="none" strike="noStrike" noProof="0">
                          <a:solidFill>
                            <a:srgbClr val="3C1053"/>
                          </a:solidFill>
                          <a:latin typeface="Arial"/>
                        </a:rPr>
                        <a:t>Canvas Essentials</a:t>
                      </a:r>
                    </a:p>
                  </a:txBody>
                  <a:tcPr/>
                </a:tc>
                <a:extLst>
                  <a:ext uri="{0D108BD9-81ED-4DB2-BD59-A6C34878D82A}">
                    <a16:rowId xmlns:a16="http://schemas.microsoft.com/office/drawing/2014/main" val="2280155285"/>
                  </a:ext>
                </a:extLst>
              </a:tr>
              <a:tr h="561845">
                <a:tc>
                  <a:txBody>
                    <a:bodyPr/>
                    <a:lstStyle/>
                    <a:p>
                      <a:pPr lvl="0">
                        <a:buNone/>
                      </a:pPr>
                      <a:r>
                        <a:rPr lang="en-US" sz="1800" b="0" i="0" u="none" strike="noStrike" noProof="0">
                          <a:solidFill>
                            <a:srgbClr val="3C1053"/>
                          </a:solidFill>
                          <a:latin typeface="Arial"/>
                        </a:rPr>
                        <a:t>Canvas Skills</a:t>
                      </a:r>
                    </a:p>
                  </a:txBody>
                  <a:tcPr/>
                </a:tc>
                <a:extLst>
                  <a:ext uri="{0D108BD9-81ED-4DB2-BD59-A6C34878D82A}">
                    <a16:rowId xmlns:a16="http://schemas.microsoft.com/office/drawing/2014/main" val="388780851"/>
                  </a:ext>
                </a:extLst>
              </a:tr>
              <a:tr h="546661">
                <a:tc>
                  <a:txBody>
                    <a:bodyPr/>
                    <a:lstStyle/>
                    <a:p>
                      <a:pPr lvl="0">
                        <a:buNone/>
                      </a:pPr>
                      <a:r>
                        <a:rPr lang="en-US" sz="1800" b="0" i="0" u="none" strike="noStrike" noProof="0">
                          <a:solidFill>
                            <a:srgbClr val="3C1053"/>
                          </a:solidFill>
                          <a:latin typeface="Arial"/>
                        </a:rPr>
                        <a:t>Canvas FAQ Drop-In</a:t>
                      </a:r>
                      <a:endParaRPr lang="en-US"/>
                    </a:p>
                  </a:txBody>
                  <a:tcPr/>
                </a:tc>
                <a:extLst>
                  <a:ext uri="{0D108BD9-81ED-4DB2-BD59-A6C34878D82A}">
                    <a16:rowId xmlns:a16="http://schemas.microsoft.com/office/drawing/2014/main" val="462116962"/>
                  </a:ext>
                </a:extLst>
              </a:tr>
              <a:tr h="546661">
                <a:tc>
                  <a:txBody>
                    <a:bodyPr/>
                    <a:lstStyle/>
                    <a:p>
                      <a:pPr lvl="0">
                        <a:buNone/>
                      </a:pPr>
                      <a:r>
                        <a:rPr lang="en-US" sz="1800" b="0" i="0" u="none" strike="noStrike" noProof="0">
                          <a:solidFill>
                            <a:srgbClr val="3C1053"/>
                          </a:solidFill>
                          <a:latin typeface="Arial"/>
                        </a:rPr>
                        <a:t>Two-Minute How-To Videos and Canvas Guides</a:t>
                      </a:r>
                    </a:p>
                  </a:txBody>
                  <a:tcPr/>
                </a:tc>
                <a:extLst>
                  <a:ext uri="{0D108BD9-81ED-4DB2-BD59-A6C34878D82A}">
                    <a16:rowId xmlns:a16="http://schemas.microsoft.com/office/drawing/2014/main" val="3969503070"/>
                  </a:ext>
                </a:extLst>
              </a:tr>
            </a:tbl>
          </a:graphicData>
        </a:graphic>
      </p:graphicFrame>
      <p:sp>
        <p:nvSpPr>
          <p:cNvPr id="5" name="TextBox 4">
            <a:extLst>
              <a:ext uri="{FF2B5EF4-FFF2-40B4-BE49-F238E27FC236}">
                <a16:creationId xmlns:a16="http://schemas.microsoft.com/office/drawing/2014/main" id="{027FEDA1-326F-7DCE-1C31-36DF1BEBD1EA}"/>
              </a:ext>
            </a:extLst>
          </p:cNvPr>
          <p:cNvSpPr txBox="1"/>
          <p:nvPr/>
        </p:nvSpPr>
        <p:spPr>
          <a:xfrm>
            <a:off x="985520" y="1686560"/>
            <a:ext cx="41148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3C1053"/>
                </a:solidFill>
                <a:cs typeface="Arial"/>
              </a:rPr>
              <a:t>Support Required</a:t>
            </a:r>
          </a:p>
          <a:p>
            <a:pPr marL="285750" indent="-285750">
              <a:buFont typeface="Arial,Sans-Serif"/>
              <a:buChar char="•"/>
            </a:pPr>
            <a:r>
              <a:rPr lang="en-US">
                <a:solidFill>
                  <a:srgbClr val="3C1053"/>
                </a:solidFill>
                <a:cs typeface="Arial"/>
              </a:rPr>
              <a:t>Issues specific to your unit.</a:t>
            </a:r>
          </a:p>
          <a:p>
            <a:pPr marL="285750" indent="-285750">
              <a:buFont typeface="Arial,Sans-Serif"/>
              <a:buChar char="•"/>
            </a:pPr>
            <a:r>
              <a:rPr lang="en-US">
                <a:solidFill>
                  <a:srgbClr val="3C1053"/>
                </a:solidFill>
                <a:cs typeface="Arial"/>
              </a:rPr>
              <a:t>Support with the QA process and content migration.</a:t>
            </a:r>
          </a:p>
          <a:p>
            <a:pPr marL="285750" indent="-285750" algn="l">
              <a:buFont typeface="Arial,Sans-Serif"/>
              <a:buChar char="•"/>
            </a:pPr>
            <a:endParaRPr lang="en-US">
              <a:solidFill>
                <a:srgbClr val="3C1053"/>
              </a:solidFill>
              <a:cs typeface="Arial"/>
            </a:endParaRPr>
          </a:p>
          <a:p>
            <a:pPr marL="285750" indent="-285750">
              <a:buFont typeface="Arial,Sans-Serif"/>
              <a:buChar char="•"/>
            </a:pPr>
            <a:endParaRPr lang="en-US" i="1">
              <a:solidFill>
                <a:srgbClr val="3C1053"/>
              </a:solidFill>
              <a:cs typeface="Arial"/>
            </a:endParaRPr>
          </a:p>
          <a:p>
            <a:pPr marL="285750" indent="-285750">
              <a:buFont typeface="Arial,Sans-Serif"/>
              <a:buChar char="•"/>
            </a:pPr>
            <a:endParaRPr lang="en-US" i="1">
              <a:solidFill>
                <a:srgbClr val="3C1053"/>
              </a:solidFill>
              <a:cs typeface="Arial"/>
            </a:endParaRPr>
          </a:p>
          <a:p>
            <a:endParaRPr lang="en-US">
              <a:solidFill>
                <a:srgbClr val="3D3935"/>
              </a:solidFill>
              <a:cs typeface="Arial"/>
            </a:endParaRPr>
          </a:p>
        </p:txBody>
      </p:sp>
      <p:sp>
        <p:nvSpPr>
          <p:cNvPr id="6" name="TextBox 5">
            <a:extLst>
              <a:ext uri="{FF2B5EF4-FFF2-40B4-BE49-F238E27FC236}">
                <a16:creationId xmlns:a16="http://schemas.microsoft.com/office/drawing/2014/main" id="{44B9FFBC-25AB-BA34-4E18-0349D13E9D5E}"/>
              </a:ext>
            </a:extLst>
          </p:cNvPr>
          <p:cNvSpPr txBox="1"/>
          <p:nvPr/>
        </p:nvSpPr>
        <p:spPr>
          <a:xfrm>
            <a:off x="7254240" y="1717040"/>
            <a:ext cx="41148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3C1053"/>
                </a:solidFill>
                <a:cs typeface="Arial"/>
              </a:rPr>
              <a:t>Support Required</a:t>
            </a:r>
          </a:p>
          <a:p>
            <a:pPr marL="285750" indent="-285750">
              <a:buFont typeface="Arial,Sans-Serif"/>
              <a:buChar char="•"/>
            </a:pPr>
            <a:r>
              <a:rPr lang="en-US">
                <a:solidFill>
                  <a:srgbClr val="3C1053"/>
                </a:solidFill>
                <a:cs typeface="Arial"/>
              </a:rPr>
              <a:t>General Canvas Support</a:t>
            </a:r>
          </a:p>
          <a:p>
            <a:pPr marL="285750" indent="-285750">
              <a:buFont typeface="Arial,Sans-Serif"/>
              <a:buChar char="•"/>
            </a:pPr>
            <a:r>
              <a:rPr lang="en-US">
                <a:solidFill>
                  <a:srgbClr val="3C1053"/>
                </a:solidFill>
                <a:cs typeface="Arial"/>
              </a:rPr>
              <a:t>Learning about Canvas features</a:t>
            </a:r>
          </a:p>
          <a:p>
            <a:pPr marL="285750" indent="-285750">
              <a:buFont typeface="Arial,Sans-Serif"/>
              <a:buChar char="•"/>
            </a:pPr>
            <a:r>
              <a:rPr lang="en-US">
                <a:solidFill>
                  <a:srgbClr val="3C1053"/>
                </a:solidFill>
                <a:cs typeface="Arial"/>
              </a:rPr>
              <a:t>Support with navigating Canvas</a:t>
            </a:r>
          </a:p>
          <a:p>
            <a:pPr marL="285750" indent="-285750">
              <a:buFont typeface="Arial,Sans-Serif"/>
              <a:buChar char="•"/>
            </a:pPr>
            <a:endParaRPr lang="en-US">
              <a:solidFill>
                <a:srgbClr val="3C1053"/>
              </a:solidFill>
              <a:cs typeface="Arial"/>
            </a:endParaRPr>
          </a:p>
          <a:p>
            <a:pPr marL="285750" indent="-285750">
              <a:buFont typeface="Arial,Sans-Serif"/>
              <a:buChar char="•"/>
            </a:pPr>
            <a:endParaRPr lang="en-US" i="1">
              <a:solidFill>
                <a:srgbClr val="3C1053"/>
              </a:solidFill>
              <a:cs typeface="Arial"/>
            </a:endParaRPr>
          </a:p>
          <a:p>
            <a:pPr marL="285750" indent="-285750">
              <a:buFont typeface="Arial,Sans-Serif"/>
              <a:buChar char="•"/>
            </a:pPr>
            <a:endParaRPr lang="en-US" i="1">
              <a:solidFill>
                <a:srgbClr val="3C1053"/>
              </a:solidFill>
              <a:cs typeface="Arial"/>
            </a:endParaRPr>
          </a:p>
          <a:p>
            <a:endParaRPr lang="en-US">
              <a:solidFill>
                <a:srgbClr val="3D3935"/>
              </a:solidFill>
              <a:cs typeface="Arial"/>
            </a:endParaRPr>
          </a:p>
        </p:txBody>
      </p:sp>
    </p:spTree>
    <p:extLst>
      <p:ext uri="{BB962C8B-B14F-4D97-AF65-F5344CB8AC3E}">
        <p14:creationId xmlns:p14="http://schemas.microsoft.com/office/powerpoint/2010/main" val="1484013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66BE-6AFD-C9B5-9DA3-DE90FC944F52}"/>
              </a:ext>
            </a:extLst>
          </p:cNvPr>
          <p:cNvSpPr txBox="1">
            <a:spLocks/>
          </p:cNvSpPr>
          <p:nvPr/>
        </p:nvSpPr>
        <p:spPr>
          <a:xfrm>
            <a:off x="578069" y="1046658"/>
            <a:ext cx="6249451"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Where Can I Get More Information?</a:t>
            </a:r>
          </a:p>
        </p:txBody>
      </p:sp>
      <p:sp>
        <p:nvSpPr>
          <p:cNvPr id="3" name="TextBox 2">
            <a:extLst>
              <a:ext uri="{FF2B5EF4-FFF2-40B4-BE49-F238E27FC236}">
                <a16:creationId xmlns:a16="http://schemas.microsoft.com/office/drawing/2014/main" id="{C58B7169-CF2D-31D5-20EF-DA9D1CB3CE7D}"/>
              </a:ext>
            </a:extLst>
          </p:cNvPr>
          <p:cNvSpPr txBox="1"/>
          <p:nvPr/>
        </p:nvSpPr>
        <p:spPr>
          <a:xfrm>
            <a:off x="578069" y="1605994"/>
            <a:ext cx="11022052" cy="2308324"/>
          </a:xfrm>
          <a:prstGeom prst="rect">
            <a:avLst/>
          </a:prstGeom>
          <a:noFill/>
        </p:spPr>
        <p:txBody>
          <a:bodyPr wrap="square" rtlCol="0">
            <a:spAutoFit/>
          </a:bodyPr>
          <a:lstStyle/>
          <a:p>
            <a:pPr rtl="0"/>
            <a:r>
              <a:rPr lang="en-AU" sz="2400"/>
              <a:t>We will be using the following channels to provide updates on the project:</a:t>
            </a:r>
          </a:p>
          <a:p>
            <a:pPr rtl="0"/>
            <a:endParaRPr lang="en-AU" sz="2400" b="1"/>
          </a:p>
          <a:p>
            <a:pPr marL="342900" indent="-342900" rtl="0">
              <a:buFont typeface="Arial" panose="020B0604020202020204" pitchFamily="34" charset="0"/>
              <a:buChar char="•"/>
            </a:pPr>
            <a:r>
              <a:rPr lang="en-AU" sz="2400" b="1"/>
              <a:t>Workplace Posts</a:t>
            </a:r>
          </a:p>
          <a:p>
            <a:pPr marL="342900" indent="-342900" rtl="0">
              <a:buFont typeface="Arial" panose="020B0604020202020204" pitchFamily="34" charset="0"/>
              <a:buChar char="•"/>
            </a:pPr>
            <a:r>
              <a:rPr lang="en-AU" sz="2400" b="1"/>
              <a:t>Teaching Matters Newsletter</a:t>
            </a:r>
          </a:p>
          <a:p>
            <a:pPr marL="342900" indent="-342900" rtl="0">
              <a:buFont typeface="Arial" panose="020B0604020202020204" pitchFamily="34" charset="0"/>
              <a:buChar char="•"/>
            </a:pPr>
            <a:r>
              <a:rPr lang="en-AU" sz="2400" b="1"/>
              <a:t>Canvas Consultation Group</a:t>
            </a:r>
          </a:p>
          <a:p>
            <a:pPr marL="342900" indent="-342900" rtl="0">
              <a:buFont typeface="Arial" panose="020B0604020202020204" pitchFamily="34" charset="0"/>
              <a:buChar char="•"/>
            </a:pPr>
            <a:r>
              <a:rPr lang="en-AU" sz="2400" b="1"/>
              <a:t>Canvas Project Website (</a:t>
            </a:r>
            <a:r>
              <a:rPr lang="en-AU" sz="2400" b="1">
                <a:hlinkClick r:id="rId3"/>
              </a:rPr>
              <a:t>Canvas Implementation Project Site</a:t>
            </a:r>
            <a:r>
              <a:rPr lang="en-AU" sz="2400" b="1"/>
              <a:t>)</a:t>
            </a:r>
          </a:p>
        </p:txBody>
      </p:sp>
      <p:sp>
        <p:nvSpPr>
          <p:cNvPr id="4" name="TextBox 3">
            <a:extLst>
              <a:ext uri="{FF2B5EF4-FFF2-40B4-BE49-F238E27FC236}">
                <a16:creationId xmlns:a16="http://schemas.microsoft.com/office/drawing/2014/main" id="{9609BD73-D6C9-A63E-D871-CA90434017EA}"/>
              </a:ext>
            </a:extLst>
          </p:cNvPr>
          <p:cNvSpPr txBox="1"/>
          <p:nvPr/>
        </p:nvSpPr>
        <p:spPr>
          <a:xfrm>
            <a:off x="578069" y="4237763"/>
            <a:ext cx="11022052" cy="1200329"/>
          </a:xfrm>
          <a:prstGeom prst="rect">
            <a:avLst/>
          </a:prstGeom>
          <a:noFill/>
        </p:spPr>
        <p:txBody>
          <a:bodyPr wrap="square" rtlCol="0">
            <a:spAutoFit/>
          </a:bodyPr>
          <a:lstStyle/>
          <a:p>
            <a:pPr rtl="0"/>
            <a:r>
              <a:rPr lang="en-AU" sz="2400"/>
              <a:t>You can contact the project directly via the Canvas Project mailbox:</a:t>
            </a:r>
          </a:p>
          <a:p>
            <a:pPr rtl="0"/>
            <a:endParaRPr lang="en-AU" sz="2400" b="1"/>
          </a:p>
          <a:p>
            <a:pPr rtl="0"/>
            <a:r>
              <a:rPr lang="en-AU" sz="2400" b="1">
                <a:hlinkClick r:id="rId4">
                  <a:extLst>
                    <a:ext uri="{A12FA001-AC4F-418D-AE19-62706E023703}">
                      <ahyp:hlinkClr xmlns:ahyp="http://schemas.microsoft.com/office/drawing/2018/hyperlinkcolor" val="tx"/>
                    </a:ext>
                  </a:extLst>
                </a:hlinkClick>
              </a:rPr>
              <a:t>LMSProject@acu.edu.au</a:t>
            </a:r>
            <a:endParaRPr lang="en-AU" sz="2400" b="1"/>
          </a:p>
        </p:txBody>
      </p:sp>
    </p:spTree>
    <p:extLst>
      <p:ext uri="{BB962C8B-B14F-4D97-AF65-F5344CB8AC3E}">
        <p14:creationId xmlns:p14="http://schemas.microsoft.com/office/powerpoint/2010/main" val="393036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537BE15-EEDA-4A54-7B72-B43E8CD4431E}"/>
              </a:ext>
            </a:extLst>
          </p:cNvPr>
          <p:cNvSpPr txBox="1">
            <a:spLocks/>
          </p:cNvSpPr>
          <p:nvPr/>
        </p:nvSpPr>
        <p:spPr>
          <a:xfrm>
            <a:off x="710490" y="1165481"/>
            <a:ext cx="2639220" cy="669999"/>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Resources</a:t>
            </a:r>
            <a:endParaRPr lang="en-US"/>
          </a:p>
        </p:txBody>
      </p:sp>
      <p:sp>
        <p:nvSpPr>
          <p:cNvPr id="3" name="TextBox 2">
            <a:extLst>
              <a:ext uri="{FF2B5EF4-FFF2-40B4-BE49-F238E27FC236}">
                <a16:creationId xmlns:a16="http://schemas.microsoft.com/office/drawing/2014/main" id="{B47C6BBF-47F0-85FC-4A06-EFF251840D5B}"/>
              </a:ext>
            </a:extLst>
          </p:cNvPr>
          <p:cNvSpPr txBox="1"/>
          <p:nvPr/>
        </p:nvSpPr>
        <p:spPr>
          <a:xfrm>
            <a:off x="752591" y="1834444"/>
            <a:ext cx="10216444"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hlinkClick r:id="rId3"/>
              </a:rPr>
              <a:t>Canvas App for Teaching Staff Video Tutorial</a:t>
            </a:r>
            <a:br>
              <a:rPr lang="en-GB">
                <a:ea typeface="+mn-lt"/>
                <a:cs typeface="+mn-lt"/>
              </a:rPr>
            </a:br>
            <a:br>
              <a:rPr lang="en-GB">
                <a:ea typeface="+mn-lt"/>
                <a:cs typeface="+mn-lt"/>
              </a:rPr>
            </a:br>
            <a:r>
              <a:rPr lang="en-GB">
                <a:ea typeface="+mn-lt"/>
                <a:cs typeface="+mn-lt"/>
                <a:hlinkClick r:id="rId4"/>
              </a:rPr>
              <a:t>Canvas App for Students Video Tutorial</a:t>
            </a:r>
            <a:br>
              <a:rPr lang="en-GB">
                <a:ea typeface="+mn-lt"/>
                <a:cs typeface="+mn-lt"/>
              </a:rPr>
            </a:br>
            <a:br>
              <a:rPr lang="en-GB">
                <a:ea typeface="+mn-lt"/>
                <a:cs typeface="+mn-lt"/>
              </a:rPr>
            </a:br>
            <a:r>
              <a:rPr lang="en-GB">
                <a:ea typeface="+mn-lt"/>
                <a:cs typeface="+mn-lt"/>
                <a:hlinkClick r:id="rId5"/>
              </a:rPr>
              <a:t>LEO and Canvas Tool Comparison (pdf)</a:t>
            </a:r>
            <a:r>
              <a:rPr lang="en-GB">
                <a:ea typeface="+mn-lt"/>
                <a:cs typeface="+mn-lt"/>
              </a:rPr>
              <a:t> </a:t>
            </a:r>
            <a:br>
              <a:rPr lang="en-GB">
                <a:ea typeface="+mn-lt"/>
                <a:cs typeface="+mn-lt"/>
              </a:rPr>
            </a:br>
            <a:br>
              <a:rPr lang="en-GB">
                <a:ea typeface="+mn-lt"/>
                <a:cs typeface="+mn-lt"/>
              </a:rPr>
            </a:br>
            <a:r>
              <a:rPr lang="en-GB">
                <a:ea typeface="+mn-lt"/>
                <a:cs typeface="+mn-lt"/>
              </a:rPr>
              <a:t> </a:t>
            </a:r>
            <a:r>
              <a:rPr lang="en-GB">
                <a:ea typeface="+mn-lt"/>
                <a:cs typeface="+mn-lt"/>
                <a:hlinkClick r:id="rId6"/>
              </a:rPr>
              <a:t>ACU Canvas Glossary (pdf)</a:t>
            </a:r>
            <a:r>
              <a:rPr lang="en-GB">
                <a:ea typeface="+mn-lt"/>
                <a:cs typeface="+mn-lt"/>
              </a:rPr>
              <a:t> </a:t>
            </a:r>
            <a:br>
              <a:rPr lang="en-GB">
                <a:ea typeface="+mn-lt"/>
                <a:cs typeface="+mn-lt"/>
              </a:rPr>
            </a:br>
            <a:br>
              <a:rPr lang="en-GB">
                <a:ea typeface="+mn-lt"/>
                <a:cs typeface="+mn-lt"/>
              </a:rPr>
            </a:br>
            <a:r>
              <a:rPr lang="en-GB">
                <a:ea typeface="+mn-lt"/>
                <a:cs typeface="+mn-lt"/>
              </a:rPr>
              <a:t> </a:t>
            </a:r>
            <a:r>
              <a:rPr lang="en-GB">
                <a:ea typeface="+mn-lt"/>
                <a:cs typeface="+mn-lt"/>
                <a:hlinkClick r:id="rId7"/>
              </a:rPr>
              <a:t>Canvas Implementation Project website</a:t>
            </a:r>
            <a:r>
              <a:rPr lang="en-GB">
                <a:ea typeface="+mn-lt"/>
                <a:cs typeface="+mn-lt"/>
              </a:rPr>
              <a:t> </a:t>
            </a:r>
            <a:br>
              <a:rPr lang="en-GB">
                <a:ea typeface="+mn-lt"/>
                <a:cs typeface="+mn-lt"/>
              </a:rPr>
            </a:br>
            <a:br>
              <a:rPr lang="en-GB">
                <a:ea typeface="+mn-lt"/>
                <a:cs typeface="+mn-lt"/>
              </a:rPr>
            </a:br>
            <a:r>
              <a:rPr lang="en-GB">
                <a:ea typeface="+mn-lt"/>
                <a:cs typeface="+mn-lt"/>
              </a:rPr>
              <a:t> </a:t>
            </a:r>
            <a:r>
              <a:rPr lang="en-GB">
                <a:ea typeface="+mn-lt"/>
                <a:cs typeface="+mn-lt"/>
                <a:hlinkClick r:id="rId8"/>
              </a:rPr>
              <a:t>Canvas Implementation Project FAQs</a:t>
            </a:r>
            <a:r>
              <a:rPr lang="en-GB">
                <a:ea typeface="+mn-lt"/>
                <a:cs typeface="+mn-lt"/>
              </a:rPr>
              <a:t> </a:t>
            </a:r>
            <a:br>
              <a:rPr lang="en-GB">
                <a:ea typeface="+mn-lt"/>
                <a:cs typeface="+mn-lt"/>
              </a:rPr>
            </a:br>
            <a:br>
              <a:rPr lang="en-GB">
                <a:ea typeface="+mn-lt"/>
                <a:cs typeface="+mn-lt"/>
              </a:rPr>
            </a:br>
            <a:r>
              <a:rPr lang="en-GB">
                <a:ea typeface="+mn-lt"/>
                <a:cs typeface="+mn-lt"/>
              </a:rPr>
              <a:t> </a:t>
            </a:r>
            <a:r>
              <a:rPr lang="en-GB">
                <a:ea typeface="+mn-lt"/>
                <a:cs typeface="+mn-lt"/>
                <a:hlinkClick r:id="rId9"/>
              </a:rPr>
              <a:t>Canvas LMS Resources on Instructure website (Instructor guides)</a:t>
            </a:r>
            <a:r>
              <a:rPr lang="en-GB">
                <a:ea typeface="+mn-lt"/>
                <a:cs typeface="+mn-lt"/>
              </a:rPr>
              <a:t> </a:t>
            </a:r>
            <a:br>
              <a:rPr lang="en-GB">
                <a:ea typeface="+mn-lt"/>
                <a:cs typeface="+mn-lt"/>
              </a:rPr>
            </a:br>
            <a:br>
              <a:rPr lang="en-GB">
                <a:ea typeface="+mn-lt"/>
                <a:cs typeface="+mn-lt"/>
              </a:rPr>
            </a:br>
            <a:r>
              <a:rPr lang="en-GB">
                <a:ea typeface="+mn-lt"/>
                <a:cs typeface="+mn-lt"/>
              </a:rPr>
              <a:t> </a:t>
            </a:r>
            <a:r>
              <a:rPr lang="en-GB">
                <a:ea typeface="+mn-lt"/>
                <a:cs typeface="+mn-lt"/>
                <a:hlinkClick r:id="rId10"/>
              </a:rPr>
              <a:t>Canvas Training &amp; Support Resources website</a:t>
            </a:r>
            <a:r>
              <a:rPr lang="en-GB">
                <a:ea typeface="+mn-lt"/>
                <a:cs typeface="+mn-lt"/>
              </a:rPr>
              <a:t> </a:t>
            </a:r>
          </a:p>
        </p:txBody>
      </p:sp>
    </p:spTree>
    <p:extLst>
      <p:ext uri="{BB962C8B-B14F-4D97-AF65-F5344CB8AC3E}">
        <p14:creationId xmlns:p14="http://schemas.microsoft.com/office/powerpoint/2010/main" val="242601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537BE15-EEDA-4A54-7B72-B43E8CD4431E}"/>
              </a:ext>
            </a:extLst>
          </p:cNvPr>
          <p:cNvSpPr txBox="1">
            <a:spLocks/>
          </p:cNvSpPr>
          <p:nvPr/>
        </p:nvSpPr>
        <p:spPr>
          <a:xfrm>
            <a:off x="578069" y="1046658"/>
            <a:ext cx="6249451"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The Road to Canvas</a:t>
            </a:r>
          </a:p>
        </p:txBody>
      </p:sp>
      <p:sp>
        <p:nvSpPr>
          <p:cNvPr id="2" name="TextBox 1">
            <a:extLst>
              <a:ext uri="{FF2B5EF4-FFF2-40B4-BE49-F238E27FC236}">
                <a16:creationId xmlns:a16="http://schemas.microsoft.com/office/drawing/2014/main" id="{B3618492-58FC-552A-3964-DBD058E822B9}"/>
              </a:ext>
            </a:extLst>
          </p:cNvPr>
          <p:cNvSpPr txBox="1"/>
          <p:nvPr/>
        </p:nvSpPr>
        <p:spPr>
          <a:xfrm>
            <a:off x="578069" y="1605994"/>
            <a:ext cx="5948855" cy="4524315"/>
          </a:xfrm>
          <a:prstGeom prst="rect">
            <a:avLst/>
          </a:prstGeom>
          <a:noFill/>
        </p:spPr>
        <p:txBody>
          <a:bodyPr wrap="square" rtlCol="0">
            <a:spAutoFit/>
          </a:bodyPr>
          <a:lstStyle/>
          <a:p>
            <a:pPr rtl="0"/>
            <a:r>
              <a:rPr lang="en-AU" sz="2400"/>
              <a:t>This presentation will outline how we will support you on your road to Canvas.</a:t>
            </a:r>
          </a:p>
          <a:p>
            <a:pPr rtl="0"/>
            <a:endParaRPr lang="en-AU" sz="2400"/>
          </a:p>
          <a:p>
            <a:pPr rtl="0"/>
            <a:r>
              <a:rPr lang="en-AU" sz="2400"/>
              <a:t>Your journey will be broken into 5 key stages:</a:t>
            </a:r>
          </a:p>
          <a:p>
            <a:pPr rtl="0"/>
            <a:endParaRPr lang="en-AU" sz="2400"/>
          </a:p>
          <a:p>
            <a:pPr marL="457200" indent="-457200" rtl="0">
              <a:buFont typeface="+mj-lt"/>
              <a:buAutoNum type="arabicPeriod"/>
            </a:pPr>
            <a:r>
              <a:rPr lang="en-AU" sz="2400" b="1"/>
              <a:t>Awareness</a:t>
            </a:r>
          </a:p>
          <a:p>
            <a:pPr marL="457200" indent="-457200" rtl="0">
              <a:buFont typeface="+mj-lt"/>
              <a:buAutoNum type="arabicPeriod"/>
            </a:pPr>
            <a:r>
              <a:rPr lang="en-AU" sz="2400" b="1"/>
              <a:t>Training</a:t>
            </a:r>
          </a:p>
          <a:p>
            <a:pPr marL="457200" indent="-457200" rtl="0">
              <a:buFont typeface="+mj-lt"/>
              <a:buAutoNum type="arabicPeriod"/>
            </a:pPr>
            <a:r>
              <a:rPr lang="en-AU" sz="2400" b="1"/>
              <a:t>Reviewing</a:t>
            </a:r>
          </a:p>
          <a:p>
            <a:pPr marL="457200" indent="-457200" rtl="0">
              <a:buFont typeface="+mj-lt"/>
              <a:buAutoNum type="arabicPeriod"/>
            </a:pPr>
            <a:r>
              <a:rPr lang="en-AU" sz="2400" b="1"/>
              <a:t>Preparing</a:t>
            </a:r>
          </a:p>
          <a:p>
            <a:pPr marL="457200" indent="-457200" rtl="0">
              <a:buFont typeface="+mj-lt"/>
              <a:buAutoNum type="arabicPeriod"/>
            </a:pPr>
            <a:r>
              <a:rPr lang="en-AU" sz="2400" b="1"/>
              <a:t>Teaching (in Canvas) </a:t>
            </a:r>
          </a:p>
          <a:p>
            <a:pPr rtl="0"/>
            <a:endParaRPr lang="en-AU" sz="2400" b="1"/>
          </a:p>
        </p:txBody>
      </p:sp>
      <p:pic>
        <p:nvPicPr>
          <p:cNvPr id="4" name="Picture 3">
            <a:extLst>
              <a:ext uri="{FF2B5EF4-FFF2-40B4-BE49-F238E27FC236}">
                <a16:creationId xmlns:a16="http://schemas.microsoft.com/office/drawing/2014/main" id="{B940B803-4B74-FAB6-A972-6A0E83F9DA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20" y="2309114"/>
            <a:ext cx="4877236" cy="2786992"/>
          </a:xfrm>
          <a:prstGeom prst="rect">
            <a:avLst/>
          </a:prstGeom>
        </p:spPr>
      </p:pic>
      <p:pic>
        <p:nvPicPr>
          <p:cNvPr id="6" name="Picture 5" descr="Logo, company name&#10;&#10;Description automatically generated">
            <a:extLst>
              <a:ext uri="{FF2B5EF4-FFF2-40B4-BE49-F238E27FC236}">
                <a16:creationId xmlns:a16="http://schemas.microsoft.com/office/drawing/2014/main" id="{20DAA105-B41D-298B-32B7-860171BB8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366" y="2381323"/>
            <a:ext cx="942602" cy="529114"/>
          </a:xfrm>
          <a:prstGeom prst="rect">
            <a:avLst/>
          </a:prstGeom>
        </p:spPr>
      </p:pic>
    </p:spTree>
    <p:extLst>
      <p:ext uri="{BB962C8B-B14F-4D97-AF65-F5344CB8AC3E}">
        <p14:creationId xmlns:p14="http://schemas.microsoft.com/office/powerpoint/2010/main" val="2016819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2A27BB-2B8F-29F8-EA92-A3D4FB6BB8D5}"/>
              </a:ext>
            </a:extLst>
          </p:cNvPr>
          <p:cNvSpPr txBox="1"/>
          <p:nvPr/>
        </p:nvSpPr>
        <p:spPr>
          <a:xfrm>
            <a:off x="587829" y="1828800"/>
            <a:ext cx="11219858" cy="395918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Bef>
                <a:spcPts val="1000"/>
              </a:spcBef>
              <a:buClr>
                <a:srgbClr val="F2120C"/>
              </a:buClr>
            </a:pPr>
            <a:endParaRPr lang="en-AU" sz="1900" kern="1200">
              <a:solidFill>
                <a:srgbClr val="3D3935"/>
              </a:solidFill>
              <a:latin typeface="Arial" panose="020B0604020202020204" pitchFamily="34" charset="0"/>
              <a:cs typeface="Arial" panose="020B0604020202020204" pitchFamily="34" charset="0"/>
            </a:endParaRPr>
          </a:p>
        </p:txBody>
      </p:sp>
      <p:sp>
        <p:nvSpPr>
          <p:cNvPr id="9" name="Title 3">
            <a:extLst>
              <a:ext uri="{FF2B5EF4-FFF2-40B4-BE49-F238E27FC236}">
                <a16:creationId xmlns:a16="http://schemas.microsoft.com/office/drawing/2014/main" id="{A2E05A89-3BDC-1246-4DD9-A19670DAEAF3}"/>
              </a:ext>
            </a:extLst>
          </p:cNvPr>
          <p:cNvSpPr>
            <a:spLocks noGrp="1"/>
          </p:cNvSpPr>
          <p:nvPr>
            <p:ph type="title"/>
          </p:nvPr>
        </p:nvSpPr>
        <p:spPr>
          <a:xfrm>
            <a:off x="595920" y="1101228"/>
            <a:ext cx="11211767" cy="493981"/>
          </a:xfrm>
        </p:spPr>
        <p:txBody>
          <a:bodyPr/>
          <a:lstStyle/>
          <a:p>
            <a:r>
              <a:rPr lang="en-US" dirty="0">
                <a:latin typeface="Arial"/>
                <a:cs typeface="Arial"/>
              </a:rPr>
              <a:t>Canvas Experience Guide </a:t>
            </a:r>
            <a:endParaRPr lang="en-US" dirty="0"/>
          </a:p>
        </p:txBody>
      </p:sp>
      <p:sp>
        <p:nvSpPr>
          <p:cNvPr id="3" name="TextBox 2">
            <a:extLst>
              <a:ext uri="{FF2B5EF4-FFF2-40B4-BE49-F238E27FC236}">
                <a16:creationId xmlns:a16="http://schemas.microsoft.com/office/drawing/2014/main" id="{F102B998-417C-3C2D-AD82-4F4D6207AE54}"/>
              </a:ext>
            </a:extLst>
          </p:cNvPr>
          <p:cNvSpPr txBox="1"/>
          <p:nvPr/>
        </p:nvSpPr>
        <p:spPr>
          <a:xfrm>
            <a:off x="698310" y="1715477"/>
            <a:ext cx="1038594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2" tooltip="https://cdnepceidigitalassetsprd.azureedge.net/documents/ceg/canvasexperienceguide.pdf"/>
              </a:rPr>
              <a:t>Complete Canvas Experience Guide.pdf</a:t>
            </a:r>
            <a:endParaRPr lang="en-US" dirty="0">
              <a:cs typeface="Arial"/>
              <a:hlinkClick r:id="rId2"/>
            </a:endParaRPr>
          </a:p>
          <a:p>
            <a:endParaRPr lang="en-US" dirty="0">
              <a:cs typeface="Arial"/>
            </a:endParaRPr>
          </a:p>
          <a:p>
            <a:r>
              <a:rPr lang="en-US" dirty="0">
                <a:ea typeface="+mn-lt"/>
                <a:cs typeface="+mn-lt"/>
                <a:hlinkClick r:id="rId3"/>
              </a:rPr>
              <a:t>Part 1: ACU Canvas Model.pdf</a:t>
            </a:r>
            <a:r>
              <a:rPr lang="en-US" dirty="0">
                <a:ea typeface="+mn-lt"/>
                <a:cs typeface="+mn-lt"/>
              </a:rPr>
              <a:t> </a:t>
            </a:r>
            <a:endParaRPr lang="en-US">
              <a:cs typeface="Arial"/>
            </a:endParaRPr>
          </a:p>
          <a:p>
            <a:endParaRPr lang="en-US" dirty="0">
              <a:ea typeface="+mn-lt"/>
              <a:cs typeface="+mn-lt"/>
            </a:endParaRPr>
          </a:p>
          <a:p>
            <a:r>
              <a:rPr lang="en-US" dirty="0">
                <a:ea typeface="+mn-lt"/>
                <a:cs typeface="+mn-lt"/>
                <a:hlinkClick r:id="rId4"/>
              </a:rPr>
              <a:t>Part 2: Course Setup Guide.pdf​</a:t>
            </a:r>
            <a:endParaRPr lang="en-US" dirty="0">
              <a:cs typeface="Arial"/>
              <a:hlinkClick r:id="rId4"/>
            </a:endParaRPr>
          </a:p>
          <a:p>
            <a:endParaRPr lang="en-US" dirty="0">
              <a:solidFill>
                <a:srgbClr val="3C1053"/>
              </a:solidFill>
              <a:ea typeface="+mn-lt"/>
              <a:cs typeface="+mn-lt"/>
              <a:hlinkClick r:id="rId4"/>
            </a:endParaRPr>
          </a:p>
          <a:p>
            <a:r>
              <a:rPr lang="en-US" dirty="0">
                <a:solidFill>
                  <a:srgbClr val="F1110C"/>
                </a:solidFill>
                <a:ea typeface="+mn-lt"/>
                <a:cs typeface="+mn-lt"/>
                <a:hlinkClick r:id="rId5">
                  <a:extLst>
                    <a:ext uri="{A12FA001-AC4F-418D-AE19-62706E023703}">
                      <ahyp:hlinkClr xmlns:ahyp="http://schemas.microsoft.com/office/drawing/2018/hyperlinkcolor" val="tx"/>
                    </a:ext>
                  </a:extLst>
                </a:hlinkClick>
              </a:rPr>
              <a:t>Part 2A: Checklist.pdf​</a:t>
            </a:r>
            <a:endParaRPr lang="en-US" dirty="0">
              <a:solidFill>
                <a:srgbClr val="F1110C"/>
              </a:solidFill>
              <a:cs typeface="Arial"/>
              <a:hlinkClick r:id="rId5">
                <a:extLst>
                  <a:ext uri="{A12FA001-AC4F-418D-AE19-62706E023703}">
                    <ahyp:hlinkClr xmlns:ahyp="http://schemas.microsoft.com/office/drawing/2018/hyperlinkcolor" val="tx"/>
                  </a:ext>
                </a:extLst>
              </a:hlinkClick>
            </a:endParaRPr>
          </a:p>
          <a:p>
            <a:endParaRPr lang="en-US" dirty="0">
              <a:solidFill>
                <a:srgbClr val="F1110C"/>
              </a:solidFill>
              <a:ea typeface="+mn-lt"/>
              <a:cs typeface="+mn-lt"/>
              <a:hlinkClick r:id="rId5">
                <a:extLst>
                  <a:ext uri="{A12FA001-AC4F-418D-AE19-62706E023703}">
                    <ahyp:hlinkClr xmlns:ahyp="http://schemas.microsoft.com/office/drawing/2018/hyperlinkcolor" val="tx"/>
                  </a:ext>
                </a:extLst>
              </a:hlinkClick>
            </a:endParaRPr>
          </a:p>
          <a:p>
            <a:r>
              <a:rPr lang="en-US" dirty="0">
                <a:ea typeface="+mn-lt"/>
                <a:cs typeface="+mn-lt"/>
                <a:hlinkClick r:id="rId6"/>
              </a:rPr>
              <a:t>Part 3: Support.pdf​</a:t>
            </a:r>
            <a:endParaRPr lang="en-US" dirty="0">
              <a:cs typeface="Arial"/>
              <a:hlinkClick r:id="rId6"/>
            </a:endParaRPr>
          </a:p>
          <a:p>
            <a:endParaRPr lang="en-US" dirty="0">
              <a:cs typeface="Arial"/>
              <a:hlinkClick r:id="rId6"/>
            </a:endParaRPr>
          </a:p>
          <a:p>
            <a:endParaRPr lang="en-US" dirty="0">
              <a:cs typeface="Arial"/>
              <a:hlinkClick r:id="rId6"/>
            </a:endParaRPr>
          </a:p>
          <a:p>
            <a:endParaRPr lang="en-US" dirty="0">
              <a:cs typeface="Arial"/>
              <a:hlinkClick r:id="rId6"/>
            </a:endParaRPr>
          </a:p>
        </p:txBody>
      </p:sp>
    </p:spTree>
    <p:extLst>
      <p:ext uri="{BB962C8B-B14F-4D97-AF65-F5344CB8AC3E}">
        <p14:creationId xmlns:p14="http://schemas.microsoft.com/office/powerpoint/2010/main" val="1135035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10;&#10;Description automatically generated">
            <a:extLst>
              <a:ext uri="{FF2B5EF4-FFF2-40B4-BE49-F238E27FC236}">
                <a16:creationId xmlns:a16="http://schemas.microsoft.com/office/drawing/2014/main" id="{EC83BE36-E6A6-BE7D-6018-CC53E90A390F}"/>
              </a:ext>
            </a:extLst>
          </p:cNvPr>
          <p:cNvPicPr>
            <a:picLocks noChangeAspect="1"/>
          </p:cNvPicPr>
          <p:nvPr/>
        </p:nvPicPr>
        <p:blipFill>
          <a:blip r:embed="rId3"/>
          <a:stretch>
            <a:fillRect/>
          </a:stretch>
        </p:blipFill>
        <p:spPr>
          <a:xfrm>
            <a:off x="3952991" y="1594437"/>
            <a:ext cx="3222978" cy="3452754"/>
          </a:xfrm>
          <a:prstGeom prst="rect">
            <a:avLst/>
          </a:prstGeom>
          <a:ln>
            <a:solidFill>
              <a:srgbClr val="3C1053"/>
            </a:solidFill>
          </a:ln>
        </p:spPr>
      </p:pic>
      <p:pic>
        <p:nvPicPr>
          <p:cNvPr id="3" name="Picture 3" descr="A picture containing graphical user interface&#10;&#10;Description automatically generated">
            <a:extLst>
              <a:ext uri="{FF2B5EF4-FFF2-40B4-BE49-F238E27FC236}">
                <a16:creationId xmlns:a16="http://schemas.microsoft.com/office/drawing/2014/main" id="{47BAFCAC-9052-E6E6-E871-8799037C4ED9}"/>
              </a:ext>
            </a:extLst>
          </p:cNvPr>
          <p:cNvPicPr>
            <a:picLocks noChangeAspect="1"/>
          </p:cNvPicPr>
          <p:nvPr/>
        </p:nvPicPr>
        <p:blipFill>
          <a:blip r:embed="rId4"/>
          <a:stretch>
            <a:fillRect/>
          </a:stretch>
        </p:blipFill>
        <p:spPr>
          <a:xfrm>
            <a:off x="609424" y="576263"/>
            <a:ext cx="2619375" cy="2657475"/>
          </a:xfrm>
          <a:prstGeom prst="rect">
            <a:avLst/>
          </a:prstGeom>
          <a:ln>
            <a:solidFill>
              <a:srgbClr val="3C1053"/>
            </a:solidFill>
          </a:ln>
        </p:spPr>
      </p:pic>
      <p:pic>
        <p:nvPicPr>
          <p:cNvPr id="4" name="Picture 4" descr="Graphical user interface, application&#10;&#10;Description automatically generated">
            <a:extLst>
              <a:ext uri="{FF2B5EF4-FFF2-40B4-BE49-F238E27FC236}">
                <a16:creationId xmlns:a16="http://schemas.microsoft.com/office/drawing/2014/main" id="{5D429315-CAE9-BE6C-57AD-597C9659A286}"/>
              </a:ext>
            </a:extLst>
          </p:cNvPr>
          <p:cNvPicPr>
            <a:picLocks noChangeAspect="1"/>
          </p:cNvPicPr>
          <p:nvPr/>
        </p:nvPicPr>
        <p:blipFill rotWithShape="1">
          <a:blip r:embed="rId5"/>
          <a:srcRect l="24528" t="-766" r="14717" b="-1150"/>
          <a:stretch/>
        </p:blipFill>
        <p:spPr>
          <a:xfrm>
            <a:off x="7226769" y="948995"/>
            <a:ext cx="4791803" cy="3943873"/>
          </a:xfrm>
          <a:prstGeom prst="rect">
            <a:avLst/>
          </a:prstGeom>
          <a:ln>
            <a:solidFill>
              <a:srgbClr val="3C1053"/>
            </a:solidFill>
          </a:ln>
        </p:spPr>
      </p:pic>
      <p:pic>
        <p:nvPicPr>
          <p:cNvPr id="5" name="Picture 5" descr="Graphical user interface, application&#10;&#10;Description automatically generated">
            <a:extLst>
              <a:ext uri="{FF2B5EF4-FFF2-40B4-BE49-F238E27FC236}">
                <a16:creationId xmlns:a16="http://schemas.microsoft.com/office/drawing/2014/main" id="{B3D5CC55-4C68-56C5-77F6-B1D9AAF19701}"/>
              </a:ext>
            </a:extLst>
          </p:cNvPr>
          <p:cNvPicPr>
            <a:picLocks noChangeAspect="1"/>
          </p:cNvPicPr>
          <p:nvPr/>
        </p:nvPicPr>
        <p:blipFill>
          <a:blip r:embed="rId6"/>
          <a:stretch>
            <a:fillRect/>
          </a:stretch>
        </p:blipFill>
        <p:spPr>
          <a:xfrm>
            <a:off x="79964" y="5541551"/>
            <a:ext cx="987777" cy="864306"/>
          </a:xfrm>
          <a:prstGeom prst="rect">
            <a:avLst/>
          </a:prstGeom>
          <a:ln>
            <a:solidFill>
              <a:srgbClr val="3C1053"/>
            </a:solidFill>
          </a:ln>
        </p:spPr>
      </p:pic>
      <p:pic>
        <p:nvPicPr>
          <p:cNvPr id="6" name="Picture 6" descr="Teams&#10;&#10;Description automatically generated">
            <a:extLst>
              <a:ext uri="{FF2B5EF4-FFF2-40B4-BE49-F238E27FC236}">
                <a16:creationId xmlns:a16="http://schemas.microsoft.com/office/drawing/2014/main" id="{F8C9165D-FCEE-7BD7-37A5-873AB0DC77D8}"/>
              </a:ext>
            </a:extLst>
          </p:cNvPr>
          <p:cNvPicPr>
            <a:picLocks noChangeAspect="1"/>
          </p:cNvPicPr>
          <p:nvPr/>
        </p:nvPicPr>
        <p:blipFill>
          <a:blip r:embed="rId7"/>
          <a:stretch>
            <a:fillRect/>
          </a:stretch>
        </p:blipFill>
        <p:spPr>
          <a:xfrm>
            <a:off x="1168400" y="3241695"/>
            <a:ext cx="2743200" cy="3121572"/>
          </a:xfrm>
          <a:prstGeom prst="rect">
            <a:avLst/>
          </a:prstGeom>
          <a:ln>
            <a:solidFill>
              <a:srgbClr val="3C1053"/>
            </a:solidFill>
          </a:ln>
        </p:spPr>
      </p:pic>
      <p:sp>
        <p:nvSpPr>
          <p:cNvPr id="7" name="Arrow: Right 6">
            <a:extLst>
              <a:ext uri="{FF2B5EF4-FFF2-40B4-BE49-F238E27FC236}">
                <a16:creationId xmlns:a16="http://schemas.microsoft.com/office/drawing/2014/main" id="{10DA9784-74E1-65A9-724A-96C92830E7DD}"/>
              </a:ext>
            </a:extLst>
          </p:cNvPr>
          <p:cNvSpPr/>
          <p:nvPr/>
        </p:nvSpPr>
        <p:spPr>
          <a:xfrm>
            <a:off x="912518" y="5616221"/>
            <a:ext cx="517407" cy="159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58D5DB0E-B682-FF06-DB6D-6A9F24C82E91}"/>
              </a:ext>
            </a:extLst>
          </p:cNvPr>
          <p:cNvSpPr/>
          <p:nvPr/>
        </p:nvSpPr>
        <p:spPr>
          <a:xfrm>
            <a:off x="3612444" y="4195702"/>
            <a:ext cx="517407" cy="159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3AE1347-B9F7-FD9C-5B0D-D40782278AC9}"/>
              </a:ext>
            </a:extLst>
          </p:cNvPr>
          <p:cNvSpPr/>
          <p:nvPr/>
        </p:nvSpPr>
        <p:spPr>
          <a:xfrm>
            <a:off x="7093185" y="2370665"/>
            <a:ext cx="517407" cy="159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50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5744EA-FB88-0DF7-C49D-58DC58E75198}"/>
              </a:ext>
            </a:extLst>
          </p:cNvPr>
          <p:cNvSpPr>
            <a:spLocks noGrp="1"/>
          </p:cNvSpPr>
          <p:nvPr>
            <p:ph type="body" sz="quarter" idx="10"/>
          </p:nvPr>
        </p:nvSpPr>
        <p:spPr/>
        <p:txBody>
          <a:bodyPr/>
          <a:lstStyle/>
          <a:p>
            <a:r>
              <a:rPr lang="en-US" b="1"/>
              <a:t>3. Reviewing</a:t>
            </a:r>
            <a:endParaRPr lang="en-US"/>
          </a:p>
        </p:txBody>
      </p:sp>
    </p:spTree>
    <p:extLst>
      <p:ext uri="{BB962C8B-B14F-4D97-AF65-F5344CB8AC3E}">
        <p14:creationId xmlns:p14="http://schemas.microsoft.com/office/powerpoint/2010/main" val="1017075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537BE15-EEDA-4A54-7B72-B43E8CD4431E}"/>
              </a:ext>
            </a:extLst>
          </p:cNvPr>
          <p:cNvSpPr txBox="1">
            <a:spLocks/>
          </p:cNvSpPr>
          <p:nvPr/>
        </p:nvSpPr>
        <p:spPr>
          <a:xfrm>
            <a:off x="578069" y="1046658"/>
            <a:ext cx="8363912"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Receiving Your Migrated Unit: What to Expect</a:t>
            </a:r>
          </a:p>
        </p:txBody>
      </p:sp>
      <p:sp>
        <p:nvSpPr>
          <p:cNvPr id="2" name="TextBox 1">
            <a:extLst>
              <a:ext uri="{FF2B5EF4-FFF2-40B4-BE49-F238E27FC236}">
                <a16:creationId xmlns:a16="http://schemas.microsoft.com/office/drawing/2014/main" id="{B3618492-58FC-552A-3964-DBD058E822B9}"/>
              </a:ext>
            </a:extLst>
          </p:cNvPr>
          <p:cNvSpPr txBox="1"/>
          <p:nvPr/>
        </p:nvSpPr>
        <p:spPr>
          <a:xfrm>
            <a:off x="578069" y="1605994"/>
            <a:ext cx="10820033" cy="1323439"/>
          </a:xfrm>
          <a:prstGeom prst="rect">
            <a:avLst/>
          </a:prstGeom>
          <a:noFill/>
        </p:spPr>
        <p:txBody>
          <a:bodyPr wrap="square" lIns="91440" tIns="45720" rIns="91440" bIns="45720" rtlCol="0" anchor="t">
            <a:spAutoFit/>
          </a:bodyPr>
          <a:lstStyle/>
          <a:p>
            <a:pPr marL="342900" indent="-342900">
              <a:buFont typeface="Arial"/>
              <a:buChar char="•"/>
            </a:pPr>
            <a:r>
              <a:rPr lang="en-AU" sz="2000"/>
              <a:t>When you receive your Canvas unit, it will have passed a Quality Assurance (QA) check by the project team. </a:t>
            </a:r>
            <a:endParaRPr lang="en-US">
              <a:cs typeface="Arial"/>
            </a:endParaRPr>
          </a:p>
          <a:p>
            <a:pPr marL="342900" indent="-342900">
              <a:buFont typeface="Arial"/>
              <a:buChar char="•"/>
            </a:pPr>
            <a:endParaRPr lang="en-AU" sz="2000">
              <a:cs typeface="Arial"/>
            </a:endParaRPr>
          </a:p>
          <a:p>
            <a:pPr marL="342900" indent="-342900">
              <a:buFont typeface="Arial"/>
              <a:buChar char="•"/>
            </a:pPr>
            <a:r>
              <a:rPr lang="en-AU" sz="2000"/>
              <a:t>The Project Team will include instructions on what to do next.</a:t>
            </a:r>
            <a:endParaRPr lang="en-AU">
              <a:cs typeface="Arial"/>
            </a:endParaRPr>
          </a:p>
        </p:txBody>
      </p:sp>
      <p:pic>
        <p:nvPicPr>
          <p:cNvPr id="4" name="Picture 3" descr="A person sitting at a table with a computer&#10;&#10;Description automatically generated with medium confidence">
            <a:extLst>
              <a:ext uri="{FF2B5EF4-FFF2-40B4-BE49-F238E27FC236}">
                <a16:creationId xmlns:a16="http://schemas.microsoft.com/office/drawing/2014/main" id="{D407A8C0-224F-202B-FE9B-E987487AD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708" y="2953419"/>
            <a:ext cx="4880415" cy="2745627"/>
          </a:xfrm>
          <a:prstGeom prst="rect">
            <a:avLst/>
          </a:prstGeom>
        </p:spPr>
      </p:pic>
      <p:sp>
        <p:nvSpPr>
          <p:cNvPr id="5" name="TextBox 4">
            <a:extLst>
              <a:ext uri="{FF2B5EF4-FFF2-40B4-BE49-F238E27FC236}">
                <a16:creationId xmlns:a16="http://schemas.microsoft.com/office/drawing/2014/main" id="{984DD796-3379-4540-DA30-4DA6AFD763AC}"/>
              </a:ext>
            </a:extLst>
          </p:cNvPr>
          <p:cNvSpPr txBox="1"/>
          <p:nvPr/>
        </p:nvSpPr>
        <p:spPr>
          <a:xfrm>
            <a:off x="577938" y="3200160"/>
            <a:ext cx="5943364" cy="2554545"/>
          </a:xfrm>
          <a:prstGeom prst="rect">
            <a:avLst/>
          </a:prstGeom>
          <a:noFill/>
        </p:spPr>
        <p:txBody>
          <a:bodyPr wrap="square" lIns="91440" tIns="45720" rIns="91440" bIns="45720" rtlCol="0" anchor="t">
            <a:spAutoFit/>
          </a:bodyPr>
          <a:lstStyle/>
          <a:p>
            <a:pPr marL="342900" indent="-342900">
              <a:buFont typeface="Arial"/>
              <a:buChar char="•"/>
            </a:pPr>
            <a:r>
              <a:rPr lang="en-AU" sz="2000"/>
              <a:t>These instructions will be contained within the Canvas unit in a Discussion Board post. </a:t>
            </a:r>
            <a:endParaRPr lang="en-US"/>
          </a:p>
          <a:p>
            <a:pPr marL="342900" indent="-342900" rtl="0">
              <a:buFont typeface="Arial"/>
              <a:buChar char="•"/>
            </a:pPr>
            <a:endParaRPr lang="en-AU" sz="2000">
              <a:cs typeface="Arial"/>
            </a:endParaRPr>
          </a:p>
          <a:p>
            <a:pPr marL="342900" indent="-342900" rtl="0">
              <a:buFont typeface="Arial"/>
              <a:buChar char="•"/>
            </a:pPr>
            <a:r>
              <a:rPr lang="en-AU" sz="2000"/>
              <a:t>You can reply in the Discussion Board if you need assistance and the team will reply to you within 48 hours. The team will either reply to you in Canvas or book a time to speak with you over Teams.</a:t>
            </a:r>
            <a:endParaRPr lang="en-AU" sz="2000">
              <a:cs typeface="Arial"/>
            </a:endParaRPr>
          </a:p>
        </p:txBody>
      </p:sp>
    </p:spTree>
    <p:extLst>
      <p:ext uri="{BB962C8B-B14F-4D97-AF65-F5344CB8AC3E}">
        <p14:creationId xmlns:p14="http://schemas.microsoft.com/office/powerpoint/2010/main" val="3598038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BEF60D-B747-2231-C4AB-054BE81A4FCD}"/>
              </a:ext>
            </a:extLst>
          </p:cNvPr>
          <p:cNvSpPr>
            <a:spLocks noGrp="1"/>
          </p:cNvSpPr>
          <p:nvPr>
            <p:ph type="body" sz="quarter" idx="15"/>
          </p:nvPr>
        </p:nvSpPr>
        <p:spPr>
          <a:xfrm>
            <a:off x="273353" y="2084997"/>
            <a:ext cx="2462906" cy="1775589"/>
          </a:xfrm>
        </p:spPr>
        <p:txBody>
          <a:bodyPr vert="horz" lIns="91440" tIns="45720" rIns="91440" bIns="45720" rtlCol="0" anchor="t">
            <a:noAutofit/>
          </a:bodyPr>
          <a:lstStyle/>
          <a:p>
            <a:r>
              <a:rPr lang="en-US">
                <a:latin typeface="Arial"/>
                <a:cs typeface="Arial"/>
              </a:rPr>
              <a:t>The process will </a:t>
            </a:r>
            <a:r>
              <a:rPr lang="en-US" b="1">
                <a:latin typeface="Arial"/>
                <a:cs typeface="Arial"/>
              </a:rPr>
              <a:t>begin</a:t>
            </a:r>
            <a:r>
              <a:rPr lang="en-US">
                <a:latin typeface="Arial"/>
                <a:cs typeface="Arial"/>
              </a:rPr>
              <a:t> when you receive an email with a link to access your unit. </a:t>
            </a:r>
          </a:p>
          <a:p>
            <a:endParaRPr lang="en-US"/>
          </a:p>
          <a:p>
            <a:r>
              <a:rPr lang="en-US">
                <a:latin typeface="Arial"/>
                <a:cs typeface="Arial"/>
              </a:rPr>
              <a:t>There will be an individual email per unit. </a:t>
            </a:r>
          </a:p>
        </p:txBody>
      </p:sp>
      <p:sp>
        <p:nvSpPr>
          <p:cNvPr id="4" name="Slide Number Placeholder 3">
            <a:extLst>
              <a:ext uri="{FF2B5EF4-FFF2-40B4-BE49-F238E27FC236}">
                <a16:creationId xmlns:a16="http://schemas.microsoft.com/office/drawing/2014/main" id="{21CFE8D7-DCE2-7CB8-67FF-CA714091494E}"/>
              </a:ext>
            </a:extLst>
          </p:cNvPr>
          <p:cNvSpPr>
            <a:spLocks noGrp="1"/>
          </p:cNvSpPr>
          <p:nvPr>
            <p:ph type="sldNum" sz="quarter" idx="4"/>
          </p:nvPr>
        </p:nvSpPr>
        <p:spPr/>
        <p:txBody>
          <a:bodyPr/>
          <a:lstStyle/>
          <a:p>
            <a:fld id="{16A89BA3-132D-40E1-AAB4-CDCD0A14C216}" type="slidenum">
              <a:rPr lang="en-AU" dirty="0" smtClean="0"/>
              <a:pPr/>
              <a:t>24</a:t>
            </a:fld>
            <a:endParaRPr lang="en-AU"/>
          </a:p>
        </p:txBody>
      </p:sp>
      <p:sp>
        <p:nvSpPr>
          <p:cNvPr id="5" name="Footer Placeholder 4">
            <a:extLst>
              <a:ext uri="{FF2B5EF4-FFF2-40B4-BE49-F238E27FC236}">
                <a16:creationId xmlns:a16="http://schemas.microsoft.com/office/drawing/2014/main" id="{91418BDE-EA41-CDCA-A73A-AFAFC401358C}"/>
              </a:ext>
            </a:extLst>
          </p:cNvPr>
          <p:cNvSpPr>
            <a:spLocks noGrp="1"/>
          </p:cNvSpPr>
          <p:nvPr>
            <p:ph type="ftr" sz="quarter" idx="3"/>
          </p:nvPr>
        </p:nvSpPr>
        <p:spPr>
          <a:xfrm>
            <a:off x="690518" y="6510471"/>
            <a:ext cx="3086100" cy="400110"/>
          </a:xfrm>
        </p:spPr>
        <p:txBody>
          <a:bodyPr wrap="square" lIns="91440" tIns="45720" rIns="91440" bIns="45720" anchor="t">
            <a:spAutoFit/>
          </a:bodyPr>
          <a:lstStyle/>
          <a:p>
            <a:r>
              <a:rPr lang="en-US">
                <a:latin typeface="Arial"/>
                <a:cs typeface="Arial"/>
              </a:rPr>
              <a:t>| Centre for Education and Innovation</a:t>
            </a:r>
          </a:p>
          <a:p>
            <a:endParaRPr lang="en-US"/>
          </a:p>
        </p:txBody>
      </p:sp>
      <p:sp>
        <p:nvSpPr>
          <p:cNvPr id="7" name="Title 6">
            <a:extLst>
              <a:ext uri="{FF2B5EF4-FFF2-40B4-BE49-F238E27FC236}">
                <a16:creationId xmlns:a16="http://schemas.microsoft.com/office/drawing/2014/main" id="{7F0000AC-2F8F-CBDD-6B36-7D4E07438D33}"/>
              </a:ext>
            </a:extLst>
          </p:cNvPr>
          <p:cNvSpPr>
            <a:spLocks noGrp="1"/>
          </p:cNvSpPr>
          <p:nvPr>
            <p:ph type="title"/>
          </p:nvPr>
        </p:nvSpPr>
        <p:spPr>
          <a:xfrm>
            <a:off x="414492" y="810942"/>
            <a:ext cx="2793482" cy="493981"/>
          </a:xfrm>
        </p:spPr>
        <p:txBody>
          <a:bodyPr/>
          <a:lstStyle/>
          <a:p>
            <a:r>
              <a:rPr lang="en-US">
                <a:latin typeface="Arial"/>
                <a:cs typeface="Arial"/>
              </a:rPr>
              <a:t>Email received</a:t>
            </a:r>
            <a:endParaRPr lang="en-US"/>
          </a:p>
        </p:txBody>
      </p:sp>
      <p:sp>
        <p:nvSpPr>
          <p:cNvPr id="9" name="TextBox 8">
            <a:extLst>
              <a:ext uri="{FF2B5EF4-FFF2-40B4-BE49-F238E27FC236}">
                <a16:creationId xmlns:a16="http://schemas.microsoft.com/office/drawing/2014/main" id="{B17AF71C-89AE-F366-FB13-18E94844ECAB}"/>
              </a:ext>
            </a:extLst>
          </p:cNvPr>
          <p:cNvSpPr txBox="1"/>
          <p:nvPr/>
        </p:nvSpPr>
        <p:spPr>
          <a:xfrm>
            <a:off x="3208564" y="2057096"/>
            <a:ext cx="4464050" cy="142875"/>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err="1">
              <a:solidFill>
                <a:srgbClr val="3D3935"/>
              </a:solidFill>
            </a:endParaRPr>
          </a:p>
        </p:txBody>
      </p:sp>
      <p:sp>
        <p:nvSpPr>
          <p:cNvPr id="10" name="TextBox 9">
            <a:extLst>
              <a:ext uri="{FF2B5EF4-FFF2-40B4-BE49-F238E27FC236}">
                <a16:creationId xmlns:a16="http://schemas.microsoft.com/office/drawing/2014/main" id="{8692F797-FF6C-9E28-BC90-E82C77ABEC0E}"/>
              </a:ext>
            </a:extLst>
          </p:cNvPr>
          <p:cNvSpPr txBox="1"/>
          <p:nvPr/>
        </p:nvSpPr>
        <p:spPr>
          <a:xfrm>
            <a:off x="5267325" y="1952624"/>
            <a:ext cx="1695450" cy="247649"/>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err="1">
              <a:solidFill>
                <a:srgbClr val="3D3935"/>
              </a:solidFill>
            </a:endParaRPr>
          </a:p>
        </p:txBody>
      </p:sp>
      <p:pic>
        <p:nvPicPr>
          <p:cNvPr id="2" name="Picture 1">
            <a:extLst>
              <a:ext uri="{FF2B5EF4-FFF2-40B4-BE49-F238E27FC236}">
                <a16:creationId xmlns:a16="http://schemas.microsoft.com/office/drawing/2014/main" id="{C8209D18-78CE-3F87-0297-E3F96C8C825B}"/>
              </a:ext>
            </a:extLst>
          </p:cNvPr>
          <p:cNvPicPr>
            <a:picLocks noChangeAspect="1"/>
          </p:cNvPicPr>
          <p:nvPr/>
        </p:nvPicPr>
        <p:blipFill>
          <a:blip r:embed="rId2"/>
          <a:stretch>
            <a:fillRect/>
          </a:stretch>
        </p:blipFill>
        <p:spPr>
          <a:xfrm>
            <a:off x="2916777" y="1808400"/>
            <a:ext cx="9142888" cy="3624733"/>
          </a:xfrm>
          <a:prstGeom prst="rect">
            <a:avLst/>
          </a:prstGeom>
        </p:spPr>
      </p:pic>
      <p:cxnSp>
        <p:nvCxnSpPr>
          <p:cNvPr id="11" name="Straight Arrow Connector 10">
            <a:extLst>
              <a:ext uri="{FF2B5EF4-FFF2-40B4-BE49-F238E27FC236}">
                <a16:creationId xmlns:a16="http://schemas.microsoft.com/office/drawing/2014/main" id="{B1064644-D55F-E7AA-AA00-4E28C9F3A9EA}"/>
              </a:ext>
            </a:extLst>
          </p:cNvPr>
          <p:cNvCxnSpPr>
            <a:cxnSpLocks/>
          </p:cNvCxnSpPr>
          <p:nvPr/>
        </p:nvCxnSpPr>
        <p:spPr>
          <a:xfrm flipH="1">
            <a:off x="4421171" y="3629319"/>
            <a:ext cx="452487" cy="0"/>
          </a:xfrm>
          <a:prstGeom prst="straightConnector1">
            <a:avLst/>
          </a:prstGeom>
          <a:ln w="19050">
            <a:solidFill>
              <a:schemeClr val="tx1">
                <a:lumMod val="90000"/>
                <a:lumOff val="1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C4C46FA-38CA-9E3F-7343-2B714459D88A}"/>
              </a:ext>
            </a:extLst>
          </p:cNvPr>
          <p:cNvCxnSpPr>
            <a:cxnSpLocks/>
          </p:cNvCxnSpPr>
          <p:nvPr/>
        </p:nvCxnSpPr>
        <p:spPr>
          <a:xfrm flipH="1">
            <a:off x="5869756" y="4488730"/>
            <a:ext cx="452487" cy="0"/>
          </a:xfrm>
          <a:prstGeom prst="straightConnector1">
            <a:avLst/>
          </a:prstGeom>
          <a:ln w="19050">
            <a:solidFill>
              <a:schemeClr val="tx1">
                <a:lumMod val="90000"/>
                <a:lumOff val="1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CD2B85A-E83B-6C3C-EE61-536F964D5FAB}"/>
              </a:ext>
            </a:extLst>
          </p:cNvPr>
          <p:cNvCxnSpPr>
            <a:cxnSpLocks/>
          </p:cNvCxnSpPr>
          <p:nvPr/>
        </p:nvCxnSpPr>
        <p:spPr>
          <a:xfrm flipH="1">
            <a:off x="7294774" y="4980495"/>
            <a:ext cx="452487" cy="0"/>
          </a:xfrm>
          <a:prstGeom prst="straightConnector1">
            <a:avLst/>
          </a:prstGeom>
          <a:ln w="19050">
            <a:solidFill>
              <a:schemeClr val="tx1">
                <a:lumMod val="90000"/>
                <a:lumOff val="1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3F0B488-942A-F545-2381-2FFF452BAD4D}"/>
              </a:ext>
            </a:extLst>
          </p:cNvPr>
          <p:cNvCxnSpPr>
            <a:cxnSpLocks/>
          </p:cNvCxnSpPr>
          <p:nvPr/>
        </p:nvCxnSpPr>
        <p:spPr>
          <a:xfrm flipH="1" flipV="1">
            <a:off x="4072379" y="2318994"/>
            <a:ext cx="801279" cy="1310325"/>
          </a:xfrm>
          <a:prstGeom prst="straightConnector1">
            <a:avLst/>
          </a:prstGeom>
          <a:ln w="19050">
            <a:solidFill>
              <a:schemeClr val="tx1">
                <a:lumMod val="90000"/>
                <a:lumOff val="1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61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nodeType="with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EBEBEB"/>
                                      </p:to>
                                    </p:animClr>
                                  </p:subTnLst>
                                </p:cTn>
                              </p:par>
                              <p:par>
                                <p:cTn id="8" presetID="10" presetClass="entr" presetSubtype="0" repeatCount="0" fill="hold" nodeType="withEffect">
                                  <p:stCondLst>
                                    <p:cond delay="2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3000"/>
                                        <p:tgtEl>
                                          <p:spTgt spid="11"/>
                                        </p:tgtEl>
                                      </p:cBhvr>
                                    </p:animEffect>
                                  </p:childTnLst>
                                  <p:subTnLst>
                                    <p:animClr clrSpc="rgb" dir="cw">
                                      <p:cBhvr override="childStyle">
                                        <p:cTn dur="1" fill="hold" display="0" masterRel="nextClick" afterEffect="1"/>
                                        <p:tgtEl>
                                          <p:spTgt spid="11"/>
                                        </p:tgtEl>
                                        <p:attrNameLst>
                                          <p:attrName>ppt_c</p:attrName>
                                        </p:attrNameLst>
                                      </p:cBhvr>
                                      <p:to>
                                        <a:srgbClr val="EBEBEB"/>
                                      </p:to>
                                    </p:animClr>
                                  </p:subTnLst>
                                </p:cTn>
                              </p:par>
                              <p:par>
                                <p:cTn id="11" presetID="10" presetClass="entr" presetSubtype="0" repeatCount="0" fill="hold" nodeType="withEffect">
                                  <p:stCondLst>
                                    <p:cond delay="2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30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EBEBEB"/>
                                      </p:to>
                                    </p:animClr>
                                  </p:subTnLst>
                                </p:cTn>
                              </p:par>
                              <p:par>
                                <p:cTn id="14" presetID="10" presetClass="entr" presetSubtype="0" repeatCount="0" fill="hold" nodeType="withEffect">
                                  <p:stCondLst>
                                    <p:cond delay="20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3000"/>
                                        <p:tgtEl>
                                          <p:spTgt spid="15"/>
                                        </p:tgtEl>
                                      </p:cBhvr>
                                    </p:animEffect>
                                  </p:childTnLst>
                                  <p:subTnLst>
                                    <p:animClr clrSpc="rgb" dir="cw">
                                      <p:cBhvr override="childStyle">
                                        <p:cTn dur="1" fill="hold" display="0" masterRel="nextClick" afterEffect="1"/>
                                        <p:tgtEl>
                                          <p:spTgt spid="15"/>
                                        </p:tgtEl>
                                        <p:attrNameLst>
                                          <p:attrName>ppt_c</p:attrName>
                                        </p:attrNameLst>
                                      </p:cBhvr>
                                      <p:to>
                                        <a:srgbClr val="EBEBE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a:hlinkClick r:id="" action="ppaction://noaction"/>
            <a:extLst>
              <a:ext uri="{FF2B5EF4-FFF2-40B4-BE49-F238E27FC236}">
                <a16:creationId xmlns:a16="http://schemas.microsoft.com/office/drawing/2014/main" id="{14A4AC30-320F-C1A5-869D-6CAD291095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43626" y="1834565"/>
            <a:ext cx="4931593" cy="2144428"/>
          </a:xfrm>
          <a:prstGeom prst="rect">
            <a:avLst/>
          </a:prstGeom>
          <a:ln>
            <a:noFill/>
          </a:ln>
        </p:spPr>
      </p:pic>
      <p:pic>
        <p:nvPicPr>
          <p:cNvPr id="4" name="Picture 3">
            <a:hlinkClick r:id="" action="ppaction://noaction"/>
            <a:extLst>
              <a:ext uri="{FF2B5EF4-FFF2-40B4-BE49-F238E27FC236}">
                <a16:creationId xmlns:a16="http://schemas.microsoft.com/office/drawing/2014/main" id="{443484DD-D329-3FAF-31B7-9640C1C9A8C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6877" y="1687827"/>
            <a:ext cx="6053088" cy="3779719"/>
          </a:xfrm>
          <a:prstGeom prst="rect">
            <a:avLst/>
          </a:prstGeom>
          <a:ln>
            <a:solidFill>
              <a:srgbClr val="F2120C"/>
            </a:solidFill>
          </a:ln>
        </p:spPr>
      </p:pic>
      <p:sp>
        <p:nvSpPr>
          <p:cNvPr id="9" name="Title 1">
            <a:extLst>
              <a:ext uri="{FF2B5EF4-FFF2-40B4-BE49-F238E27FC236}">
                <a16:creationId xmlns:a16="http://schemas.microsoft.com/office/drawing/2014/main" id="{1537BE15-EEDA-4A54-7B72-B43E8CD4431E}"/>
              </a:ext>
            </a:extLst>
          </p:cNvPr>
          <p:cNvSpPr txBox="1">
            <a:spLocks/>
          </p:cNvSpPr>
          <p:nvPr/>
        </p:nvSpPr>
        <p:spPr>
          <a:xfrm>
            <a:off x="516781" y="614774"/>
            <a:ext cx="9628116"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Receiving Your Migrated Unit: What to Expect (cont.)</a:t>
            </a:r>
          </a:p>
        </p:txBody>
      </p:sp>
      <p:sp>
        <p:nvSpPr>
          <p:cNvPr id="2" name="TextBox 1">
            <a:extLst>
              <a:ext uri="{FF2B5EF4-FFF2-40B4-BE49-F238E27FC236}">
                <a16:creationId xmlns:a16="http://schemas.microsoft.com/office/drawing/2014/main" id="{161E1438-DDF8-A6E2-D552-87E76EC47EF2}"/>
              </a:ext>
            </a:extLst>
          </p:cNvPr>
          <p:cNvSpPr txBox="1"/>
          <p:nvPr/>
        </p:nvSpPr>
        <p:spPr>
          <a:xfrm>
            <a:off x="516781" y="1238132"/>
            <a:ext cx="10820033" cy="400110"/>
          </a:xfrm>
          <a:prstGeom prst="rect">
            <a:avLst/>
          </a:prstGeom>
          <a:noFill/>
        </p:spPr>
        <p:txBody>
          <a:bodyPr wrap="square" rtlCol="0">
            <a:spAutoFit/>
          </a:bodyPr>
          <a:lstStyle/>
          <a:p>
            <a:pPr rtl="0"/>
            <a:r>
              <a:rPr lang="en-AU" sz="2000"/>
              <a:t>Below are some screenshots of Canvas Modules and the QA Module.</a:t>
            </a:r>
          </a:p>
        </p:txBody>
      </p:sp>
      <p:sp>
        <p:nvSpPr>
          <p:cNvPr id="3" name="TextBox 2">
            <a:extLst>
              <a:ext uri="{FF2B5EF4-FFF2-40B4-BE49-F238E27FC236}">
                <a16:creationId xmlns:a16="http://schemas.microsoft.com/office/drawing/2014/main" id="{91AA8044-78B4-D472-7C5F-BB591D976B4C}"/>
              </a:ext>
            </a:extLst>
          </p:cNvPr>
          <p:cNvSpPr txBox="1"/>
          <p:nvPr/>
        </p:nvSpPr>
        <p:spPr>
          <a:xfrm>
            <a:off x="516781" y="2706724"/>
            <a:ext cx="1768182" cy="400110"/>
          </a:xfrm>
          <a:prstGeom prst="rect">
            <a:avLst/>
          </a:prstGeom>
          <a:noFill/>
        </p:spPr>
        <p:txBody>
          <a:bodyPr wrap="square" lIns="91440" tIns="45720" rIns="91440" bIns="45720" rtlCol="0" anchor="t">
            <a:spAutoFit/>
          </a:bodyPr>
          <a:lstStyle/>
          <a:p>
            <a:endParaRPr lang="en-AU" sz="2000">
              <a:solidFill>
                <a:srgbClr val="FF0000"/>
              </a:solidFill>
              <a:cs typeface="Arial"/>
            </a:endParaRPr>
          </a:p>
        </p:txBody>
      </p:sp>
      <p:sp>
        <p:nvSpPr>
          <p:cNvPr id="6" name="TextBox 5">
            <a:extLst>
              <a:ext uri="{FF2B5EF4-FFF2-40B4-BE49-F238E27FC236}">
                <a16:creationId xmlns:a16="http://schemas.microsoft.com/office/drawing/2014/main" id="{E7FCE1A9-B65B-7157-6515-C8209E4BEA2A}"/>
              </a:ext>
            </a:extLst>
          </p:cNvPr>
          <p:cNvSpPr txBox="1"/>
          <p:nvPr/>
        </p:nvSpPr>
        <p:spPr>
          <a:xfrm>
            <a:off x="177962" y="5535498"/>
            <a:ext cx="5604273" cy="646331"/>
          </a:xfrm>
          <a:prstGeom prst="rect">
            <a:avLst/>
          </a:prstGeom>
          <a:noFill/>
        </p:spPr>
        <p:txBody>
          <a:bodyPr wrap="square" rtlCol="0">
            <a:spAutoFit/>
          </a:bodyPr>
          <a:lstStyle/>
          <a:p>
            <a:pPr rtl="0"/>
            <a:r>
              <a:rPr lang="en-AU" b="1"/>
              <a:t>Canvas Modules : </a:t>
            </a:r>
            <a:r>
              <a:rPr lang="en-AU"/>
              <a:t>The email link should take you to the modules of </a:t>
            </a:r>
            <a:r>
              <a:rPr lang="en-AU" i="1"/>
              <a:t>your</a:t>
            </a:r>
            <a:r>
              <a:rPr lang="en-AU"/>
              <a:t> Canvas unit. </a:t>
            </a:r>
          </a:p>
        </p:txBody>
      </p:sp>
      <p:sp>
        <p:nvSpPr>
          <p:cNvPr id="7" name="TextBox 6">
            <a:extLst>
              <a:ext uri="{FF2B5EF4-FFF2-40B4-BE49-F238E27FC236}">
                <a16:creationId xmlns:a16="http://schemas.microsoft.com/office/drawing/2014/main" id="{8889A12A-DA69-9604-DF52-2500DEEF58AC}"/>
              </a:ext>
            </a:extLst>
          </p:cNvPr>
          <p:cNvSpPr txBox="1"/>
          <p:nvPr/>
        </p:nvSpPr>
        <p:spPr>
          <a:xfrm>
            <a:off x="6426071" y="5516644"/>
            <a:ext cx="5604272" cy="923330"/>
          </a:xfrm>
          <a:prstGeom prst="rect">
            <a:avLst/>
          </a:prstGeom>
          <a:noFill/>
        </p:spPr>
        <p:txBody>
          <a:bodyPr wrap="square" rtlCol="0">
            <a:spAutoFit/>
          </a:bodyPr>
          <a:lstStyle/>
          <a:p>
            <a:pPr rtl="0"/>
            <a:r>
              <a:rPr lang="en-AU" b="1"/>
              <a:t>QA Module: </a:t>
            </a:r>
            <a:r>
              <a:rPr lang="en-AU"/>
              <a:t>The QA Module located at the bottom of the page contains the LIC Review Checklist and the QA Report </a:t>
            </a:r>
          </a:p>
        </p:txBody>
      </p:sp>
      <p:sp>
        <p:nvSpPr>
          <p:cNvPr id="5" name="Rectangle 4">
            <a:extLst>
              <a:ext uri="{FF2B5EF4-FFF2-40B4-BE49-F238E27FC236}">
                <a16:creationId xmlns:a16="http://schemas.microsoft.com/office/drawing/2014/main" id="{7FF8F87E-87BD-4303-7406-B497FF2C4119}"/>
              </a:ext>
            </a:extLst>
          </p:cNvPr>
          <p:cNvSpPr/>
          <p:nvPr/>
        </p:nvSpPr>
        <p:spPr>
          <a:xfrm>
            <a:off x="6487778" y="1687827"/>
            <a:ext cx="5526259" cy="3779719"/>
          </a:xfrm>
          <a:prstGeom prst="rect">
            <a:avLst/>
          </a:prstGeom>
          <a:noFill/>
          <a:ln>
            <a:solidFill>
              <a:srgbClr val="F2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9680851-7060-D45B-C808-6E5F19AE1181}"/>
              </a:ext>
            </a:extLst>
          </p:cNvPr>
          <p:cNvPicPr>
            <a:picLocks noChangeAspect="1"/>
          </p:cNvPicPr>
          <p:nvPr/>
        </p:nvPicPr>
        <p:blipFill>
          <a:blip r:embed="rId5"/>
          <a:stretch>
            <a:fillRect/>
          </a:stretch>
        </p:blipFill>
        <p:spPr>
          <a:xfrm>
            <a:off x="6743626" y="4039993"/>
            <a:ext cx="4932000" cy="1144081"/>
          </a:xfrm>
          <a:prstGeom prst="rect">
            <a:avLst/>
          </a:prstGeom>
        </p:spPr>
      </p:pic>
      <p:sp>
        <p:nvSpPr>
          <p:cNvPr id="11" name="Rounded Rectangle 10">
            <a:extLst>
              <a:ext uri="{FF2B5EF4-FFF2-40B4-BE49-F238E27FC236}">
                <a16:creationId xmlns:a16="http://schemas.microsoft.com/office/drawing/2014/main" id="{300FF53A-E7D7-11D6-173C-E35303BC8B25}"/>
              </a:ext>
            </a:extLst>
          </p:cNvPr>
          <p:cNvSpPr/>
          <p:nvPr/>
        </p:nvSpPr>
        <p:spPr>
          <a:xfrm>
            <a:off x="7418895" y="4462395"/>
            <a:ext cx="4336330" cy="837346"/>
          </a:xfrm>
          <a:prstGeom prst="roundRect">
            <a:avLst/>
          </a:prstGeom>
          <a:noFill/>
          <a:ln w="38100">
            <a:solidFill>
              <a:schemeClr val="tx1">
                <a:lumMod val="90000"/>
                <a:lumOff val="10000"/>
              </a:schemeClr>
            </a:solidFill>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noFill/>
            </a:endParaRPr>
          </a:p>
        </p:txBody>
      </p:sp>
      <p:sp>
        <p:nvSpPr>
          <p:cNvPr id="14" name="Rounded Rectangle 13">
            <a:extLst>
              <a:ext uri="{FF2B5EF4-FFF2-40B4-BE49-F238E27FC236}">
                <a16:creationId xmlns:a16="http://schemas.microsoft.com/office/drawing/2014/main" id="{565C3662-5528-62DB-0926-3EA59B7CCD21}"/>
              </a:ext>
            </a:extLst>
          </p:cNvPr>
          <p:cNvSpPr/>
          <p:nvPr/>
        </p:nvSpPr>
        <p:spPr>
          <a:xfrm>
            <a:off x="2705495" y="2130455"/>
            <a:ext cx="575035" cy="255755"/>
          </a:xfrm>
          <a:prstGeom prst="roundRect">
            <a:avLst/>
          </a:prstGeom>
          <a:noFill/>
          <a:ln w="19050">
            <a:solidFill>
              <a:schemeClr val="tx1">
                <a:lumMod val="90000"/>
                <a:lumOff val="10000"/>
              </a:schemeClr>
            </a:solidFill>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noFill/>
            </a:endParaRPr>
          </a:p>
        </p:txBody>
      </p:sp>
      <p:sp>
        <p:nvSpPr>
          <p:cNvPr id="15" name="Rounded Rectangle 14">
            <a:extLst>
              <a:ext uri="{FF2B5EF4-FFF2-40B4-BE49-F238E27FC236}">
                <a16:creationId xmlns:a16="http://schemas.microsoft.com/office/drawing/2014/main" id="{A1A75A6C-AE8D-552A-6508-DD5A5C278307}"/>
              </a:ext>
            </a:extLst>
          </p:cNvPr>
          <p:cNvSpPr/>
          <p:nvPr/>
        </p:nvSpPr>
        <p:spPr>
          <a:xfrm>
            <a:off x="8832915" y="2060644"/>
            <a:ext cx="491766" cy="255755"/>
          </a:xfrm>
          <a:prstGeom prst="roundRect">
            <a:avLst/>
          </a:prstGeom>
          <a:noFill/>
          <a:ln w="19050">
            <a:solidFill>
              <a:schemeClr val="tx1">
                <a:lumMod val="90000"/>
                <a:lumOff val="10000"/>
              </a:schemeClr>
            </a:solidFill>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23289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537BE15-EEDA-4A54-7B72-B43E8CD4431E}"/>
              </a:ext>
            </a:extLst>
          </p:cNvPr>
          <p:cNvSpPr txBox="1">
            <a:spLocks/>
          </p:cNvSpPr>
          <p:nvPr/>
        </p:nvSpPr>
        <p:spPr>
          <a:xfrm>
            <a:off x="516781" y="614774"/>
            <a:ext cx="9628116"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Receiving Your Migrated Unit: What to Expect (cont.)</a:t>
            </a:r>
          </a:p>
        </p:txBody>
      </p:sp>
      <p:sp>
        <p:nvSpPr>
          <p:cNvPr id="2" name="TextBox 1">
            <a:extLst>
              <a:ext uri="{FF2B5EF4-FFF2-40B4-BE49-F238E27FC236}">
                <a16:creationId xmlns:a16="http://schemas.microsoft.com/office/drawing/2014/main" id="{161E1438-DDF8-A6E2-D552-87E76EC47EF2}"/>
              </a:ext>
            </a:extLst>
          </p:cNvPr>
          <p:cNvSpPr txBox="1"/>
          <p:nvPr/>
        </p:nvSpPr>
        <p:spPr>
          <a:xfrm>
            <a:off x="516781" y="1238132"/>
            <a:ext cx="10820033" cy="400110"/>
          </a:xfrm>
          <a:prstGeom prst="rect">
            <a:avLst/>
          </a:prstGeom>
          <a:noFill/>
        </p:spPr>
        <p:txBody>
          <a:bodyPr wrap="square" rtlCol="0">
            <a:spAutoFit/>
          </a:bodyPr>
          <a:lstStyle/>
          <a:p>
            <a:pPr rtl="0"/>
            <a:r>
              <a:rPr lang="en-AU" sz="2000"/>
              <a:t>Below is a  screenshot of the QA Report.</a:t>
            </a:r>
          </a:p>
        </p:txBody>
      </p:sp>
      <p:sp>
        <p:nvSpPr>
          <p:cNvPr id="3" name="TextBox 2">
            <a:extLst>
              <a:ext uri="{FF2B5EF4-FFF2-40B4-BE49-F238E27FC236}">
                <a16:creationId xmlns:a16="http://schemas.microsoft.com/office/drawing/2014/main" id="{91AA8044-78B4-D472-7C5F-BB591D976B4C}"/>
              </a:ext>
            </a:extLst>
          </p:cNvPr>
          <p:cNvSpPr txBox="1"/>
          <p:nvPr/>
        </p:nvSpPr>
        <p:spPr>
          <a:xfrm>
            <a:off x="516781" y="2706724"/>
            <a:ext cx="1768182" cy="400110"/>
          </a:xfrm>
          <a:prstGeom prst="rect">
            <a:avLst/>
          </a:prstGeom>
          <a:noFill/>
        </p:spPr>
        <p:txBody>
          <a:bodyPr wrap="square" lIns="91440" tIns="45720" rIns="91440" bIns="45720" rtlCol="0" anchor="t">
            <a:spAutoFit/>
          </a:bodyPr>
          <a:lstStyle/>
          <a:p>
            <a:endParaRPr lang="en-AU" sz="2000">
              <a:solidFill>
                <a:srgbClr val="FF0000"/>
              </a:solidFill>
              <a:cs typeface="Arial"/>
            </a:endParaRPr>
          </a:p>
        </p:txBody>
      </p:sp>
      <p:grpSp>
        <p:nvGrpSpPr>
          <p:cNvPr id="8" name="Group 7">
            <a:extLst>
              <a:ext uri="{FF2B5EF4-FFF2-40B4-BE49-F238E27FC236}">
                <a16:creationId xmlns:a16="http://schemas.microsoft.com/office/drawing/2014/main" id="{24FAB673-E819-E183-3779-144039DFE03A}"/>
              </a:ext>
            </a:extLst>
          </p:cNvPr>
          <p:cNvGrpSpPr/>
          <p:nvPr/>
        </p:nvGrpSpPr>
        <p:grpSpPr>
          <a:xfrm>
            <a:off x="3163667" y="1704703"/>
            <a:ext cx="5526260" cy="4706311"/>
            <a:chOff x="6487778" y="1685849"/>
            <a:chExt cx="5526260" cy="4706311"/>
          </a:xfrm>
        </p:grpSpPr>
        <p:sp>
          <p:nvSpPr>
            <p:cNvPr id="7" name="TextBox 6">
              <a:extLst>
                <a:ext uri="{FF2B5EF4-FFF2-40B4-BE49-F238E27FC236}">
                  <a16:creationId xmlns:a16="http://schemas.microsoft.com/office/drawing/2014/main" id="{8889A12A-DA69-9604-DF52-2500DEEF58AC}"/>
                </a:ext>
              </a:extLst>
            </p:cNvPr>
            <p:cNvSpPr txBox="1"/>
            <p:nvPr/>
          </p:nvSpPr>
          <p:spPr>
            <a:xfrm>
              <a:off x="6586330" y="5667476"/>
              <a:ext cx="5427708" cy="646331"/>
            </a:xfrm>
            <a:prstGeom prst="rect">
              <a:avLst/>
            </a:prstGeom>
            <a:noFill/>
          </p:spPr>
          <p:txBody>
            <a:bodyPr wrap="square" rtlCol="0">
              <a:spAutoFit/>
            </a:bodyPr>
            <a:lstStyle/>
            <a:p>
              <a:pPr rtl="0"/>
              <a:r>
                <a:rPr lang="en-AU" b="1"/>
                <a:t>QA Report: </a:t>
              </a:r>
              <a:r>
                <a:rPr lang="en-AU"/>
                <a:t>This is a report that outlines all of the checks conducted by the QA Testers</a:t>
              </a:r>
            </a:p>
          </p:txBody>
        </p:sp>
        <p:pic>
          <p:nvPicPr>
            <p:cNvPr id="13" name="Picture 13">
              <a:hlinkClick r:id="" action="ppaction://noaction"/>
              <a:extLst>
                <a:ext uri="{FF2B5EF4-FFF2-40B4-BE49-F238E27FC236}">
                  <a16:creationId xmlns:a16="http://schemas.microsoft.com/office/drawing/2014/main" id="{14A4AC30-320F-C1A5-869D-6CAD291095EB}"/>
                </a:ext>
              </a:extLst>
            </p:cNvPr>
            <p:cNvPicPr>
              <a:picLocks noChangeAspect="1"/>
            </p:cNvPicPr>
            <p:nvPr/>
          </p:nvPicPr>
          <p:blipFill>
            <a:blip r:embed="rId3"/>
            <a:stretch>
              <a:fillRect/>
            </a:stretch>
          </p:blipFill>
          <p:spPr>
            <a:xfrm>
              <a:off x="6947387" y="1685849"/>
              <a:ext cx="4931593" cy="3934020"/>
            </a:xfrm>
            <a:prstGeom prst="rect">
              <a:avLst/>
            </a:prstGeom>
            <a:ln>
              <a:noFill/>
            </a:ln>
          </p:spPr>
        </p:pic>
        <p:sp>
          <p:nvSpPr>
            <p:cNvPr id="5" name="Rectangle 4">
              <a:extLst>
                <a:ext uri="{FF2B5EF4-FFF2-40B4-BE49-F238E27FC236}">
                  <a16:creationId xmlns:a16="http://schemas.microsoft.com/office/drawing/2014/main" id="{7FF8F87E-87BD-4303-7406-B497FF2C4119}"/>
                </a:ext>
              </a:extLst>
            </p:cNvPr>
            <p:cNvSpPr/>
            <p:nvPr/>
          </p:nvSpPr>
          <p:spPr>
            <a:xfrm>
              <a:off x="6487778" y="1687827"/>
              <a:ext cx="5526259" cy="4704333"/>
            </a:xfrm>
            <a:prstGeom prst="rect">
              <a:avLst/>
            </a:prstGeom>
            <a:noFill/>
            <a:ln>
              <a:solidFill>
                <a:srgbClr val="F2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754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3A07C0-9CEA-F66F-ACE5-4FFB07BD71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064" y="1819632"/>
            <a:ext cx="5036870" cy="3563073"/>
          </a:xfrm>
          <a:prstGeom prst="rect">
            <a:avLst/>
          </a:prstGeom>
        </p:spPr>
      </p:pic>
      <p:sp>
        <p:nvSpPr>
          <p:cNvPr id="2" name="TextBox 1">
            <a:extLst>
              <a:ext uri="{FF2B5EF4-FFF2-40B4-BE49-F238E27FC236}">
                <a16:creationId xmlns:a16="http://schemas.microsoft.com/office/drawing/2014/main" id="{161E1438-DDF8-A6E2-D552-87E76EC47EF2}"/>
              </a:ext>
            </a:extLst>
          </p:cNvPr>
          <p:cNvSpPr txBox="1"/>
          <p:nvPr/>
        </p:nvSpPr>
        <p:spPr>
          <a:xfrm>
            <a:off x="516781" y="1238132"/>
            <a:ext cx="10820033" cy="400110"/>
          </a:xfrm>
          <a:prstGeom prst="rect">
            <a:avLst/>
          </a:prstGeom>
          <a:noFill/>
        </p:spPr>
        <p:txBody>
          <a:bodyPr wrap="square" rtlCol="0">
            <a:spAutoFit/>
          </a:bodyPr>
          <a:lstStyle/>
          <a:p>
            <a:pPr rtl="0"/>
            <a:r>
              <a:rPr lang="en-AU" sz="2000"/>
              <a:t>Below are some screenshots of the LIC Checklist. </a:t>
            </a:r>
          </a:p>
        </p:txBody>
      </p:sp>
      <p:sp>
        <p:nvSpPr>
          <p:cNvPr id="3" name="TextBox 2">
            <a:extLst>
              <a:ext uri="{FF2B5EF4-FFF2-40B4-BE49-F238E27FC236}">
                <a16:creationId xmlns:a16="http://schemas.microsoft.com/office/drawing/2014/main" id="{91AA8044-78B4-D472-7C5F-BB591D976B4C}"/>
              </a:ext>
            </a:extLst>
          </p:cNvPr>
          <p:cNvSpPr txBox="1"/>
          <p:nvPr/>
        </p:nvSpPr>
        <p:spPr>
          <a:xfrm>
            <a:off x="516781" y="2706724"/>
            <a:ext cx="1768182" cy="400110"/>
          </a:xfrm>
          <a:prstGeom prst="rect">
            <a:avLst/>
          </a:prstGeom>
          <a:noFill/>
        </p:spPr>
        <p:txBody>
          <a:bodyPr wrap="square" lIns="91440" tIns="45720" rIns="91440" bIns="45720" rtlCol="0" anchor="t">
            <a:spAutoFit/>
          </a:bodyPr>
          <a:lstStyle/>
          <a:p>
            <a:endParaRPr lang="en-AU" sz="2000">
              <a:solidFill>
                <a:srgbClr val="FF0000"/>
              </a:solidFill>
              <a:cs typeface="Arial"/>
            </a:endParaRPr>
          </a:p>
        </p:txBody>
      </p:sp>
      <p:pic>
        <p:nvPicPr>
          <p:cNvPr id="16" name="Picture 16">
            <a:hlinkClick r:id="rId4"/>
            <a:extLst>
              <a:ext uri="{FF2B5EF4-FFF2-40B4-BE49-F238E27FC236}">
                <a16:creationId xmlns:a16="http://schemas.microsoft.com/office/drawing/2014/main" id="{36412455-26E9-FCDF-BBB4-C8737E063DAC}"/>
              </a:ext>
            </a:extLst>
          </p:cNvPr>
          <p:cNvPicPr>
            <a:picLocks noChangeAspect="1"/>
          </p:cNvPicPr>
          <p:nvPr/>
        </p:nvPicPr>
        <p:blipFill rotWithShape="1">
          <a:blip r:embed="rId5">
            <a:extLst>
              <a:ext uri="{28A0092B-C50C-407E-A947-70E740481C1C}">
                <a14:useLocalDpi xmlns:a14="http://schemas.microsoft.com/office/drawing/2010/main" val="0"/>
              </a:ext>
            </a:extLst>
          </a:blip>
          <a:srcRect t="5668" b="5668"/>
          <a:stretch/>
        </p:blipFill>
        <p:spPr>
          <a:xfrm>
            <a:off x="6357857" y="1639008"/>
            <a:ext cx="5474363" cy="3328917"/>
          </a:xfrm>
          <a:prstGeom prst="rect">
            <a:avLst/>
          </a:prstGeom>
          <a:ln>
            <a:noFill/>
          </a:ln>
        </p:spPr>
      </p:pic>
      <p:sp>
        <p:nvSpPr>
          <p:cNvPr id="17" name="TextBox 16">
            <a:extLst>
              <a:ext uri="{FF2B5EF4-FFF2-40B4-BE49-F238E27FC236}">
                <a16:creationId xmlns:a16="http://schemas.microsoft.com/office/drawing/2014/main" id="{494B5958-01A4-46CC-D551-2CE0321148A1}"/>
              </a:ext>
            </a:extLst>
          </p:cNvPr>
          <p:cNvSpPr txBox="1"/>
          <p:nvPr/>
        </p:nvSpPr>
        <p:spPr>
          <a:xfrm>
            <a:off x="516781" y="5571225"/>
            <a:ext cx="5065306" cy="646331"/>
          </a:xfrm>
          <a:prstGeom prst="rect">
            <a:avLst/>
          </a:prstGeom>
          <a:noFill/>
        </p:spPr>
        <p:txBody>
          <a:bodyPr wrap="square" lIns="91440" tIns="45720" rIns="91440" bIns="45720" rtlCol="0" anchor="t">
            <a:spAutoFit/>
          </a:bodyPr>
          <a:lstStyle/>
          <a:p>
            <a:r>
              <a:rPr lang="en-AU" b="1"/>
              <a:t>LIC Checklist: </a:t>
            </a:r>
            <a:r>
              <a:rPr lang="en-AU" i="1"/>
              <a:t>Instructions</a:t>
            </a:r>
            <a:r>
              <a:rPr lang="en-AU"/>
              <a:t> and </a:t>
            </a:r>
            <a:r>
              <a:rPr lang="en-AU" i="1"/>
              <a:t>Training &amp; Support resources</a:t>
            </a:r>
            <a:r>
              <a:rPr lang="en-AU"/>
              <a:t>.</a:t>
            </a:r>
          </a:p>
        </p:txBody>
      </p:sp>
      <p:sp>
        <p:nvSpPr>
          <p:cNvPr id="4" name="Title 1">
            <a:extLst>
              <a:ext uri="{FF2B5EF4-FFF2-40B4-BE49-F238E27FC236}">
                <a16:creationId xmlns:a16="http://schemas.microsoft.com/office/drawing/2014/main" id="{542BDA14-3385-E2BF-69CC-D8B2C8BC5AD0}"/>
              </a:ext>
            </a:extLst>
          </p:cNvPr>
          <p:cNvSpPr txBox="1">
            <a:spLocks/>
          </p:cNvSpPr>
          <p:nvPr/>
        </p:nvSpPr>
        <p:spPr>
          <a:xfrm>
            <a:off x="516781" y="614774"/>
            <a:ext cx="9628116"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Receiving Your Migrated Unit: What to Expect (cont.)</a:t>
            </a:r>
          </a:p>
        </p:txBody>
      </p:sp>
      <p:sp>
        <p:nvSpPr>
          <p:cNvPr id="5" name="Rectangle 4">
            <a:extLst>
              <a:ext uri="{FF2B5EF4-FFF2-40B4-BE49-F238E27FC236}">
                <a16:creationId xmlns:a16="http://schemas.microsoft.com/office/drawing/2014/main" id="{D58811E0-022D-31E7-44A3-A3D8EF8D18AF}"/>
              </a:ext>
            </a:extLst>
          </p:cNvPr>
          <p:cNvSpPr/>
          <p:nvPr/>
        </p:nvSpPr>
        <p:spPr>
          <a:xfrm>
            <a:off x="6326853" y="1692595"/>
            <a:ext cx="5504416" cy="3538888"/>
          </a:xfrm>
          <a:prstGeom prst="rect">
            <a:avLst/>
          </a:prstGeom>
          <a:noFill/>
          <a:ln>
            <a:solidFill>
              <a:srgbClr val="F2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7221F8-2EFA-F9BF-6735-0024690288E7}"/>
              </a:ext>
            </a:extLst>
          </p:cNvPr>
          <p:cNvSpPr/>
          <p:nvPr/>
        </p:nvSpPr>
        <p:spPr>
          <a:xfrm>
            <a:off x="360731" y="1717754"/>
            <a:ext cx="5221356" cy="3853471"/>
          </a:xfrm>
          <a:prstGeom prst="rect">
            <a:avLst/>
          </a:prstGeom>
          <a:noFill/>
          <a:ln>
            <a:solidFill>
              <a:srgbClr val="F2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3A42C04-00E6-9CBC-D38F-F7FDE81C97DE}"/>
              </a:ext>
            </a:extLst>
          </p:cNvPr>
          <p:cNvSpPr txBox="1"/>
          <p:nvPr/>
        </p:nvSpPr>
        <p:spPr>
          <a:xfrm>
            <a:off x="6400679" y="5491713"/>
            <a:ext cx="5065306" cy="646331"/>
          </a:xfrm>
          <a:prstGeom prst="rect">
            <a:avLst/>
          </a:prstGeom>
          <a:noFill/>
        </p:spPr>
        <p:txBody>
          <a:bodyPr wrap="square" lIns="91440" tIns="45720" rIns="91440" bIns="45720" rtlCol="0" anchor="t">
            <a:spAutoFit/>
          </a:bodyPr>
          <a:lstStyle/>
          <a:p>
            <a:r>
              <a:rPr lang="en-AU" b="1"/>
              <a:t>LIC Checklist: </a:t>
            </a:r>
            <a:r>
              <a:rPr lang="en-AU"/>
              <a:t>This is a checklist that the LIC will use to review the unit.</a:t>
            </a:r>
          </a:p>
        </p:txBody>
      </p:sp>
    </p:spTree>
    <p:extLst>
      <p:ext uri="{BB962C8B-B14F-4D97-AF65-F5344CB8AC3E}">
        <p14:creationId xmlns:p14="http://schemas.microsoft.com/office/powerpoint/2010/main" val="1897216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6CB486-3D42-E43D-0387-EB8085E1AC3A}"/>
              </a:ext>
            </a:extLst>
          </p:cNvPr>
          <p:cNvPicPr>
            <a:picLocks noChangeAspect="1"/>
          </p:cNvPicPr>
          <p:nvPr/>
        </p:nvPicPr>
        <p:blipFill>
          <a:blip r:embed="rId3"/>
          <a:stretch>
            <a:fillRect/>
          </a:stretch>
        </p:blipFill>
        <p:spPr>
          <a:xfrm>
            <a:off x="450898" y="2034052"/>
            <a:ext cx="5129770" cy="2702554"/>
          </a:xfrm>
          <a:prstGeom prst="rect">
            <a:avLst/>
          </a:prstGeom>
        </p:spPr>
      </p:pic>
      <p:sp>
        <p:nvSpPr>
          <p:cNvPr id="9" name="Title 1">
            <a:extLst>
              <a:ext uri="{FF2B5EF4-FFF2-40B4-BE49-F238E27FC236}">
                <a16:creationId xmlns:a16="http://schemas.microsoft.com/office/drawing/2014/main" id="{1537BE15-EEDA-4A54-7B72-B43E8CD4431E}"/>
              </a:ext>
            </a:extLst>
          </p:cNvPr>
          <p:cNvSpPr txBox="1">
            <a:spLocks/>
          </p:cNvSpPr>
          <p:nvPr/>
        </p:nvSpPr>
        <p:spPr>
          <a:xfrm>
            <a:off x="578069" y="453526"/>
            <a:ext cx="9661084"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REVIEW COMPLETE</a:t>
            </a:r>
          </a:p>
        </p:txBody>
      </p:sp>
      <p:sp>
        <p:nvSpPr>
          <p:cNvPr id="3" name="TextBox 2">
            <a:extLst>
              <a:ext uri="{FF2B5EF4-FFF2-40B4-BE49-F238E27FC236}">
                <a16:creationId xmlns:a16="http://schemas.microsoft.com/office/drawing/2014/main" id="{C1A4A3AD-A5DF-6418-0345-F473E5511495}"/>
              </a:ext>
            </a:extLst>
          </p:cNvPr>
          <p:cNvSpPr txBox="1"/>
          <p:nvPr/>
        </p:nvSpPr>
        <p:spPr>
          <a:xfrm>
            <a:off x="578069" y="938719"/>
            <a:ext cx="10820033" cy="1015663"/>
          </a:xfrm>
          <a:prstGeom prst="rect">
            <a:avLst/>
          </a:prstGeom>
          <a:noFill/>
        </p:spPr>
        <p:txBody>
          <a:bodyPr wrap="square" lIns="91440" tIns="45720" rIns="91440" bIns="45720" rtlCol="0" anchor="t">
            <a:spAutoFit/>
          </a:bodyPr>
          <a:lstStyle/>
          <a:p>
            <a:r>
              <a:rPr lang="en-AU" sz="2000"/>
              <a:t>When you are happy that your unit is ready for you to progress to “Ready to Teach” you need to notify us, so we can move on to helping other LICs. </a:t>
            </a:r>
            <a:r>
              <a:rPr lang="en-AU" sz="2000" b="1"/>
              <a:t>This is done by simply clicking the link in your unit: </a:t>
            </a:r>
          </a:p>
        </p:txBody>
      </p:sp>
      <p:pic>
        <p:nvPicPr>
          <p:cNvPr id="2" name="Picture 1">
            <a:extLst>
              <a:ext uri="{FF2B5EF4-FFF2-40B4-BE49-F238E27FC236}">
                <a16:creationId xmlns:a16="http://schemas.microsoft.com/office/drawing/2014/main" id="{6D40BBAD-32A4-4A04-5937-5958CDFAFC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78503" y="1650860"/>
            <a:ext cx="4011099" cy="4070693"/>
          </a:xfrm>
          <a:prstGeom prst="rect">
            <a:avLst/>
          </a:prstGeom>
          <a:ln>
            <a:noFill/>
          </a:ln>
        </p:spPr>
      </p:pic>
      <p:sp>
        <p:nvSpPr>
          <p:cNvPr id="4" name="TextBox 3">
            <a:extLst>
              <a:ext uri="{FF2B5EF4-FFF2-40B4-BE49-F238E27FC236}">
                <a16:creationId xmlns:a16="http://schemas.microsoft.com/office/drawing/2014/main" id="{577B11F0-D18E-17EC-02DE-5F9C03FF9D3F}"/>
              </a:ext>
            </a:extLst>
          </p:cNvPr>
          <p:cNvSpPr txBox="1"/>
          <p:nvPr/>
        </p:nvSpPr>
        <p:spPr>
          <a:xfrm>
            <a:off x="516781" y="5385697"/>
            <a:ext cx="5388840" cy="923330"/>
          </a:xfrm>
          <a:prstGeom prst="rect">
            <a:avLst/>
          </a:prstGeom>
          <a:noFill/>
          <a:ln>
            <a:noFill/>
          </a:ln>
        </p:spPr>
        <p:txBody>
          <a:bodyPr wrap="square" lIns="91440" tIns="45720" rIns="91440" bIns="45720" rtlCol="0" anchor="t">
            <a:spAutoFit/>
          </a:bodyPr>
          <a:lstStyle/>
          <a:p>
            <a:r>
              <a:rPr lang="en-AU" b="1"/>
              <a:t>REVIEW COMPLETE </a:t>
            </a:r>
            <a:r>
              <a:rPr lang="en-AU"/>
              <a:t>link can be found at the bottom of the review checklist inside your Canvas Unit.</a:t>
            </a:r>
          </a:p>
        </p:txBody>
      </p:sp>
      <p:sp>
        <p:nvSpPr>
          <p:cNvPr id="5" name="TextBox 4">
            <a:extLst>
              <a:ext uri="{FF2B5EF4-FFF2-40B4-BE49-F238E27FC236}">
                <a16:creationId xmlns:a16="http://schemas.microsoft.com/office/drawing/2014/main" id="{ED551947-73BD-572A-65DA-E4F2E40D083F}"/>
              </a:ext>
            </a:extLst>
          </p:cNvPr>
          <p:cNvSpPr txBox="1"/>
          <p:nvPr/>
        </p:nvSpPr>
        <p:spPr>
          <a:xfrm>
            <a:off x="6766622" y="5708862"/>
            <a:ext cx="5388840" cy="646331"/>
          </a:xfrm>
          <a:prstGeom prst="rect">
            <a:avLst/>
          </a:prstGeom>
          <a:noFill/>
        </p:spPr>
        <p:txBody>
          <a:bodyPr wrap="square" lIns="91440" tIns="45720" rIns="91440" bIns="45720" rtlCol="0" anchor="t">
            <a:spAutoFit/>
          </a:bodyPr>
          <a:lstStyle/>
          <a:p>
            <a:r>
              <a:rPr lang="en-AU" b="1"/>
              <a:t>Acceptance form </a:t>
            </a:r>
            <a:r>
              <a:rPr lang="en-AU"/>
              <a:t>is filled out and submitted in order to complete the review.</a:t>
            </a:r>
          </a:p>
        </p:txBody>
      </p:sp>
      <p:sp>
        <p:nvSpPr>
          <p:cNvPr id="11" name="Rectangle 10">
            <a:extLst>
              <a:ext uri="{FF2B5EF4-FFF2-40B4-BE49-F238E27FC236}">
                <a16:creationId xmlns:a16="http://schemas.microsoft.com/office/drawing/2014/main" id="{4DD92DE5-677B-9168-0479-938BA0C0C4EC}"/>
              </a:ext>
            </a:extLst>
          </p:cNvPr>
          <p:cNvSpPr/>
          <p:nvPr/>
        </p:nvSpPr>
        <p:spPr>
          <a:xfrm>
            <a:off x="6612835" y="1650861"/>
            <a:ext cx="5221356" cy="4058002"/>
          </a:xfrm>
          <a:prstGeom prst="rect">
            <a:avLst/>
          </a:prstGeom>
          <a:noFill/>
          <a:ln>
            <a:solidFill>
              <a:srgbClr val="F2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2F4E10-0911-9258-81E1-8AE9C91CC883}"/>
              </a:ext>
            </a:extLst>
          </p:cNvPr>
          <p:cNvSpPr/>
          <p:nvPr/>
        </p:nvSpPr>
        <p:spPr>
          <a:xfrm>
            <a:off x="432083" y="1954382"/>
            <a:ext cx="5221356" cy="2862715"/>
          </a:xfrm>
          <a:prstGeom prst="rect">
            <a:avLst/>
          </a:prstGeom>
          <a:noFill/>
          <a:ln>
            <a:solidFill>
              <a:srgbClr val="F2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667F0A4B-FD64-B212-FD36-9A4859591F1B}"/>
              </a:ext>
            </a:extLst>
          </p:cNvPr>
          <p:cNvSpPr/>
          <p:nvPr/>
        </p:nvSpPr>
        <p:spPr>
          <a:xfrm>
            <a:off x="7187917" y="4212221"/>
            <a:ext cx="4572000" cy="691397"/>
          </a:xfrm>
          <a:prstGeom prst="roundRect">
            <a:avLst/>
          </a:prstGeom>
          <a:noFill/>
          <a:ln w="28575">
            <a:solidFill>
              <a:schemeClr val="tx1">
                <a:lumMod val="90000"/>
                <a:lumOff val="10000"/>
              </a:schemeClr>
            </a:solidFill>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noFill/>
            </a:endParaRPr>
          </a:p>
        </p:txBody>
      </p:sp>
      <p:sp>
        <p:nvSpPr>
          <p:cNvPr id="13" name="Rounded Rectangle 12">
            <a:extLst>
              <a:ext uri="{FF2B5EF4-FFF2-40B4-BE49-F238E27FC236}">
                <a16:creationId xmlns:a16="http://schemas.microsoft.com/office/drawing/2014/main" id="{0001B7E1-DD5C-7BE2-74F8-2412066D91E6}"/>
              </a:ext>
            </a:extLst>
          </p:cNvPr>
          <p:cNvSpPr/>
          <p:nvPr/>
        </p:nvSpPr>
        <p:spPr>
          <a:xfrm>
            <a:off x="729783" y="4212221"/>
            <a:ext cx="4572000" cy="524385"/>
          </a:xfrm>
          <a:prstGeom prst="roundRect">
            <a:avLst/>
          </a:prstGeom>
          <a:noFill/>
          <a:ln w="28575">
            <a:solidFill>
              <a:schemeClr val="tx1">
                <a:lumMod val="90000"/>
                <a:lumOff val="10000"/>
              </a:schemeClr>
            </a:solidFill>
            <a:prstDash val="dash"/>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067326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5744EA-FB88-0DF7-C49D-58DC58E75198}"/>
              </a:ext>
            </a:extLst>
          </p:cNvPr>
          <p:cNvSpPr>
            <a:spLocks noGrp="1"/>
          </p:cNvSpPr>
          <p:nvPr>
            <p:ph type="body" sz="quarter" idx="10"/>
          </p:nvPr>
        </p:nvSpPr>
        <p:spPr/>
        <p:txBody>
          <a:bodyPr/>
          <a:lstStyle/>
          <a:p>
            <a:r>
              <a:rPr lang="en-US" b="1"/>
              <a:t>4. Preparing </a:t>
            </a:r>
            <a:endParaRPr lang="en-US"/>
          </a:p>
        </p:txBody>
      </p:sp>
    </p:spTree>
    <p:extLst>
      <p:ext uri="{BB962C8B-B14F-4D97-AF65-F5344CB8AC3E}">
        <p14:creationId xmlns:p14="http://schemas.microsoft.com/office/powerpoint/2010/main" val="93999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5744EA-FB88-0DF7-C49D-58DC58E75198}"/>
              </a:ext>
            </a:extLst>
          </p:cNvPr>
          <p:cNvSpPr>
            <a:spLocks noGrp="1"/>
          </p:cNvSpPr>
          <p:nvPr>
            <p:ph type="body" sz="quarter" idx="10"/>
          </p:nvPr>
        </p:nvSpPr>
        <p:spPr/>
        <p:txBody>
          <a:bodyPr/>
          <a:lstStyle/>
          <a:p>
            <a:r>
              <a:rPr lang="en-US" b="1"/>
              <a:t>1. Awareness</a:t>
            </a:r>
            <a:endParaRPr lang="en-US"/>
          </a:p>
        </p:txBody>
      </p:sp>
    </p:spTree>
    <p:extLst>
      <p:ext uri="{BB962C8B-B14F-4D97-AF65-F5344CB8AC3E}">
        <p14:creationId xmlns:p14="http://schemas.microsoft.com/office/powerpoint/2010/main" val="3701379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537BE15-EEDA-4A54-7B72-B43E8CD4431E}"/>
              </a:ext>
            </a:extLst>
          </p:cNvPr>
          <p:cNvSpPr txBox="1">
            <a:spLocks/>
          </p:cNvSpPr>
          <p:nvPr/>
        </p:nvSpPr>
        <p:spPr>
          <a:xfrm>
            <a:off x="578069" y="1046658"/>
            <a:ext cx="8363912"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Preparing Your Unit: What You Need to Do</a:t>
            </a:r>
          </a:p>
        </p:txBody>
      </p:sp>
      <p:sp>
        <p:nvSpPr>
          <p:cNvPr id="2" name="TextBox 1">
            <a:extLst>
              <a:ext uri="{FF2B5EF4-FFF2-40B4-BE49-F238E27FC236}">
                <a16:creationId xmlns:a16="http://schemas.microsoft.com/office/drawing/2014/main" id="{B3618492-58FC-552A-3964-DBD058E822B9}"/>
              </a:ext>
            </a:extLst>
          </p:cNvPr>
          <p:cNvSpPr txBox="1"/>
          <p:nvPr/>
        </p:nvSpPr>
        <p:spPr>
          <a:xfrm>
            <a:off x="578069" y="1605994"/>
            <a:ext cx="10820033" cy="707886"/>
          </a:xfrm>
          <a:prstGeom prst="rect">
            <a:avLst/>
          </a:prstGeom>
          <a:noFill/>
        </p:spPr>
        <p:txBody>
          <a:bodyPr wrap="square" rtlCol="0">
            <a:spAutoFit/>
          </a:bodyPr>
          <a:lstStyle/>
          <a:p>
            <a:pPr rtl="0"/>
            <a:r>
              <a:rPr lang="en-AU" sz="2000"/>
              <a:t>Once you have reviewed your unit, there are some simple steps you need to take to make your unit ready to teach:</a:t>
            </a:r>
          </a:p>
        </p:txBody>
      </p:sp>
      <p:sp>
        <p:nvSpPr>
          <p:cNvPr id="7" name="TextBox 6">
            <a:extLst>
              <a:ext uri="{FF2B5EF4-FFF2-40B4-BE49-F238E27FC236}">
                <a16:creationId xmlns:a16="http://schemas.microsoft.com/office/drawing/2014/main" id="{965CA51A-8E53-F7E4-C025-3ADE2B643F37}"/>
              </a:ext>
            </a:extLst>
          </p:cNvPr>
          <p:cNvSpPr txBox="1"/>
          <p:nvPr/>
        </p:nvSpPr>
        <p:spPr>
          <a:xfrm>
            <a:off x="6203918" y="2377678"/>
            <a:ext cx="5517932" cy="2554545"/>
          </a:xfrm>
          <a:prstGeom prst="rect">
            <a:avLst/>
          </a:prstGeom>
          <a:noFill/>
        </p:spPr>
        <p:txBody>
          <a:bodyPr wrap="square" lIns="91440" tIns="45720" rIns="91440" bIns="45720" rtlCol="0" anchor="t">
            <a:spAutoFit/>
          </a:bodyPr>
          <a:lstStyle/>
          <a:p>
            <a:pPr marL="457200" indent="-457200" rtl="0">
              <a:buAutoNum type="arabicPeriod"/>
            </a:pPr>
            <a:r>
              <a:rPr lang="en-AU" sz="2000"/>
              <a:t>Update the “Teaching Team” page of the unit</a:t>
            </a:r>
            <a:endParaRPr lang="en-US"/>
          </a:p>
          <a:p>
            <a:pPr marL="457200" indent="-457200" rtl="0">
              <a:buAutoNum type="arabicPeriod"/>
            </a:pPr>
            <a:r>
              <a:rPr lang="en-AU" sz="2000"/>
              <a:t>Update key dates in the unit (especially assessment dates)</a:t>
            </a:r>
            <a:endParaRPr lang="en-AU" sz="2000">
              <a:cs typeface="Arial"/>
            </a:endParaRPr>
          </a:p>
          <a:p>
            <a:pPr marL="457200" indent="-457200" rtl="0">
              <a:buAutoNum type="arabicPeriod"/>
            </a:pPr>
            <a:r>
              <a:rPr lang="en-AU" sz="2000"/>
              <a:t>Set up Announcements and Discussion Boards</a:t>
            </a:r>
            <a:endParaRPr lang="en-AU" sz="2000">
              <a:cs typeface="Arial"/>
            </a:endParaRPr>
          </a:p>
          <a:p>
            <a:pPr marL="457200" indent="-457200" rtl="0">
              <a:buAutoNum type="arabicPeriod"/>
            </a:pPr>
            <a:r>
              <a:rPr lang="en-AU" sz="2000"/>
              <a:t>Begin creating/updating content for a new teaching period</a:t>
            </a:r>
            <a:endParaRPr lang="en-AU" sz="2000">
              <a:cs typeface="Arial"/>
            </a:endParaRPr>
          </a:p>
        </p:txBody>
      </p:sp>
      <p:pic>
        <p:nvPicPr>
          <p:cNvPr id="4" name="Picture 3" descr="A group of people standing in a factory&#10;&#10;Description automatically generated with low confidence">
            <a:extLst>
              <a:ext uri="{FF2B5EF4-FFF2-40B4-BE49-F238E27FC236}">
                <a16:creationId xmlns:a16="http://schemas.microsoft.com/office/drawing/2014/main" id="{89B83F05-2DA4-2A6B-E76E-19FDA094F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86" y="2377678"/>
            <a:ext cx="5327798" cy="3551866"/>
          </a:xfrm>
          <a:prstGeom prst="rect">
            <a:avLst/>
          </a:prstGeom>
        </p:spPr>
      </p:pic>
    </p:spTree>
    <p:extLst>
      <p:ext uri="{BB962C8B-B14F-4D97-AF65-F5344CB8AC3E}">
        <p14:creationId xmlns:p14="http://schemas.microsoft.com/office/powerpoint/2010/main" val="1531130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E1ED7A-AFF6-CEA2-CE22-31116E5673C9}"/>
              </a:ext>
            </a:extLst>
          </p:cNvPr>
          <p:cNvSpPr>
            <a:spLocks noGrp="1"/>
          </p:cNvSpPr>
          <p:nvPr>
            <p:ph type="body" sz="quarter" idx="15"/>
          </p:nvPr>
        </p:nvSpPr>
        <p:spPr>
          <a:xfrm>
            <a:off x="587829" y="1828800"/>
            <a:ext cx="5791199" cy="4330460"/>
          </a:xfrm>
        </p:spPr>
        <p:txBody>
          <a:bodyPr vert="horz" lIns="91440" tIns="45720" rIns="91440" bIns="45720" rtlCol="0" anchor="t">
            <a:noAutofit/>
          </a:bodyPr>
          <a:lstStyle/>
          <a:p>
            <a:r>
              <a:rPr lang="en-US" b="1">
                <a:latin typeface="Arial"/>
                <a:cs typeface="Arial"/>
              </a:rPr>
              <a:t>A unit is marked as ready to teach when:</a:t>
            </a:r>
            <a:endParaRPr lang="en-US" b="1"/>
          </a:p>
          <a:p>
            <a:pPr marL="285750" indent="-285750">
              <a:buFont typeface="Arial"/>
              <a:buChar char="•"/>
            </a:pPr>
            <a:r>
              <a:rPr lang="en-US">
                <a:latin typeface="Arial"/>
                <a:cs typeface="Arial"/>
              </a:rPr>
              <a:t>LIC has completed </a:t>
            </a:r>
            <a:r>
              <a:rPr lang="en-US" b="1">
                <a:latin typeface="Arial"/>
                <a:cs typeface="Arial"/>
              </a:rPr>
              <a:t>all </a:t>
            </a:r>
            <a:r>
              <a:rPr lang="en-US">
                <a:latin typeface="Arial"/>
                <a:cs typeface="Arial"/>
              </a:rPr>
              <a:t>the required training.</a:t>
            </a:r>
          </a:p>
          <a:p>
            <a:pPr marL="285750" indent="-285750">
              <a:buFont typeface="Arial"/>
              <a:buChar char="•"/>
            </a:pPr>
            <a:r>
              <a:rPr lang="en-US">
                <a:latin typeface="Arial"/>
                <a:cs typeface="Arial"/>
              </a:rPr>
              <a:t>LIC has reviewed the unit using the provided checklist.</a:t>
            </a:r>
          </a:p>
          <a:p>
            <a:pPr marL="285750" indent="-285750">
              <a:buFont typeface="Arial"/>
              <a:buChar char="•"/>
            </a:pPr>
            <a:r>
              <a:rPr lang="en-US">
                <a:latin typeface="Arial"/>
                <a:cs typeface="Arial"/>
              </a:rPr>
              <a:t>All the teaching staff have been added to the unit.</a:t>
            </a:r>
            <a:endParaRPr lang="en-US"/>
          </a:p>
          <a:p>
            <a:pPr marL="285750" indent="-285750">
              <a:buFont typeface="Arial"/>
              <a:buChar char="•"/>
            </a:pPr>
            <a:r>
              <a:rPr lang="en-US">
                <a:latin typeface="Arial"/>
                <a:cs typeface="Arial"/>
              </a:rPr>
              <a:t>The unit is ready and functional for students.</a:t>
            </a:r>
            <a:endParaRPr lang="en-US"/>
          </a:p>
          <a:p>
            <a:endParaRPr lang="en-US"/>
          </a:p>
        </p:txBody>
      </p:sp>
      <p:sp>
        <p:nvSpPr>
          <p:cNvPr id="6" name="Title 5">
            <a:extLst>
              <a:ext uri="{FF2B5EF4-FFF2-40B4-BE49-F238E27FC236}">
                <a16:creationId xmlns:a16="http://schemas.microsoft.com/office/drawing/2014/main" id="{95EC615D-4D82-FDA9-6C85-F42E27CD3F40}"/>
              </a:ext>
            </a:extLst>
          </p:cNvPr>
          <p:cNvSpPr>
            <a:spLocks noGrp="1"/>
          </p:cNvSpPr>
          <p:nvPr>
            <p:ph type="title"/>
          </p:nvPr>
        </p:nvSpPr>
        <p:spPr/>
        <p:txBody>
          <a:bodyPr/>
          <a:lstStyle/>
          <a:p>
            <a:r>
              <a:rPr lang="en-US">
                <a:latin typeface="Arial"/>
                <a:cs typeface="Arial"/>
              </a:rPr>
              <a:t>What is 'Ready to Teach?'</a:t>
            </a:r>
            <a:endParaRPr lang="en-US"/>
          </a:p>
        </p:txBody>
      </p:sp>
      <p:pic>
        <p:nvPicPr>
          <p:cNvPr id="4" name="Picture 3" descr="A person with the mouth open and a guitar in front of him&#10;&#10;Description automatically generated with medium confidence">
            <a:extLst>
              <a:ext uri="{FF2B5EF4-FFF2-40B4-BE49-F238E27FC236}">
                <a16:creationId xmlns:a16="http://schemas.microsoft.com/office/drawing/2014/main" id="{6A6FEFDA-B04D-3E12-FA16-B00F8D62C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783" y="1473716"/>
            <a:ext cx="5195904" cy="2597952"/>
          </a:xfrm>
          <a:prstGeom prst="rect">
            <a:avLst/>
          </a:prstGeom>
        </p:spPr>
      </p:pic>
    </p:spTree>
    <p:extLst>
      <p:ext uri="{BB962C8B-B14F-4D97-AF65-F5344CB8AC3E}">
        <p14:creationId xmlns:p14="http://schemas.microsoft.com/office/powerpoint/2010/main" val="214422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5744EA-FB88-0DF7-C49D-58DC58E75198}"/>
              </a:ext>
            </a:extLst>
          </p:cNvPr>
          <p:cNvSpPr>
            <a:spLocks noGrp="1"/>
          </p:cNvSpPr>
          <p:nvPr>
            <p:ph type="body" sz="quarter" idx="10"/>
          </p:nvPr>
        </p:nvSpPr>
        <p:spPr/>
        <p:txBody>
          <a:bodyPr/>
          <a:lstStyle/>
          <a:p>
            <a:r>
              <a:rPr lang="en-US" b="1"/>
              <a:t>5. Teaching (in Canvas)</a:t>
            </a:r>
            <a:endParaRPr lang="en-US"/>
          </a:p>
        </p:txBody>
      </p:sp>
    </p:spTree>
    <p:extLst>
      <p:ext uri="{BB962C8B-B14F-4D97-AF65-F5344CB8AC3E}">
        <p14:creationId xmlns:p14="http://schemas.microsoft.com/office/powerpoint/2010/main" val="4263403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537BE15-EEDA-4A54-7B72-B43E8CD4431E}"/>
              </a:ext>
            </a:extLst>
          </p:cNvPr>
          <p:cNvSpPr txBox="1">
            <a:spLocks/>
          </p:cNvSpPr>
          <p:nvPr/>
        </p:nvSpPr>
        <p:spPr>
          <a:xfrm>
            <a:off x="494120" y="1466518"/>
            <a:ext cx="5198035" cy="669999"/>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Teaching with Canvas</a:t>
            </a:r>
          </a:p>
        </p:txBody>
      </p:sp>
      <p:sp>
        <p:nvSpPr>
          <p:cNvPr id="2" name="TextBox 1">
            <a:extLst>
              <a:ext uri="{FF2B5EF4-FFF2-40B4-BE49-F238E27FC236}">
                <a16:creationId xmlns:a16="http://schemas.microsoft.com/office/drawing/2014/main" id="{600F1AB0-CD0A-2E89-3569-8522B38D79C8}"/>
              </a:ext>
            </a:extLst>
          </p:cNvPr>
          <p:cNvSpPr txBox="1"/>
          <p:nvPr/>
        </p:nvSpPr>
        <p:spPr>
          <a:xfrm>
            <a:off x="641586" y="2353733"/>
            <a:ext cx="7230533" cy="2139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a:solidFill>
                  <a:srgbClr val="3D3935"/>
                </a:solidFill>
              </a:rPr>
              <a:t>Once you have completed all the steps, you should be ready to teach with Canvas. </a:t>
            </a:r>
          </a:p>
          <a:p>
            <a:endParaRPr lang="en-US" sz="1900">
              <a:solidFill>
                <a:srgbClr val="3D3935"/>
              </a:solidFill>
              <a:cs typeface="Arial"/>
            </a:endParaRPr>
          </a:p>
          <a:p>
            <a:r>
              <a:rPr lang="en-US" sz="1900">
                <a:solidFill>
                  <a:srgbClr val="3D3935"/>
                </a:solidFill>
                <a:cs typeface="Arial"/>
              </a:rPr>
              <a:t>There will be ongoing support from the Project Team. </a:t>
            </a:r>
          </a:p>
          <a:p>
            <a:endParaRPr lang="en-US" sz="1900">
              <a:solidFill>
                <a:srgbClr val="3D3935"/>
              </a:solidFill>
              <a:cs typeface="Arial"/>
            </a:endParaRPr>
          </a:p>
          <a:p>
            <a:r>
              <a:rPr lang="en-US" sz="1900">
                <a:solidFill>
                  <a:srgbClr val="3D3935"/>
                </a:solidFill>
                <a:cs typeface="Arial"/>
              </a:rPr>
              <a:t>Canvas also provides 24/7 support and this is available through the Canvas Help Menu. </a:t>
            </a:r>
          </a:p>
        </p:txBody>
      </p:sp>
    </p:spTree>
    <p:extLst>
      <p:ext uri="{BB962C8B-B14F-4D97-AF65-F5344CB8AC3E}">
        <p14:creationId xmlns:p14="http://schemas.microsoft.com/office/powerpoint/2010/main" val="1099698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66BE-6AFD-C9B5-9DA3-DE90FC944F52}"/>
              </a:ext>
            </a:extLst>
          </p:cNvPr>
          <p:cNvSpPr txBox="1">
            <a:spLocks/>
          </p:cNvSpPr>
          <p:nvPr/>
        </p:nvSpPr>
        <p:spPr>
          <a:xfrm>
            <a:off x="578069" y="1046658"/>
            <a:ext cx="6249451"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Awareness</a:t>
            </a:r>
          </a:p>
        </p:txBody>
      </p:sp>
      <p:sp>
        <p:nvSpPr>
          <p:cNvPr id="3" name="TextBox 2">
            <a:extLst>
              <a:ext uri="{FF2B5EF4-FFF2-40B4-BE49-F238E27FC236}">
                <a16:creationId xmlns:a16="http://schemas.microsoft.com/office/drawing/2014/main" id="{C58B7169-CF2D-31D5-20EF-DA9D1CB3CE7D}"/>
              </a:ext>
            </a:extLst>
          </p:cNvPr>
          <p:cNvSpPr txBox="1"/>
          <p:nvPr/>
        </p:nvSpPr>
        <p:spPr>
          <a:xfrm>
            <a:off x="6316559" y="1605994"/>
            <a:ext cx="5536249" cy="4893647"/>
          </a:xfrm>
          <a:prstGeom prst="rect">
            <a:avLst/>
          </a:prstGeom>
          <a:noFill/>
        </p:spPr>
        <p:txBody>
          <a:bodyPr wrap="square" rtlCol="0">
            <a:spAutoFit/>
          </a:bodyPr>
          <a:lstStyle/>
          <a:p>
            <a:pPr rtl="0"/>
            <a:r>
              <a:rPr lang="en-AU" sz="2400"/>
              <a:t>The following slides will give you some high-level information on the LMS migration, including: </a:t>
            </a:r>
          </a:p>
          <a:p>
            <a:pPr rtl="0"/>
            <a:endParaRPr lang="en-AU" sz="2400"/>
          </a:p>
          <a:p>
            <a:pPr marL="342900" indent="-342900" rtl="0">
              <a:buFont typeface="Arial" panose="020B0604020202020204" pitchFamily="34" charset="0"/>
              <a:buChar char="•"/>
            </a:pPr>
            <a:r>
              <a:rPr lang="en-AU" sz="2400" b="1"/>
              <a:t>An overview of the migration process</a:t>
            </a:r>
          </a:p>
          <a:p>
            <a:pPr marL="342900" indent="-342900" rtl="0">
              <a:buFont typeface="Arial" panose="020B0604020202020204" pitchFamily="34" charset="0"/>
              <a:buChar char="•"/>
            </a:pPr>
            <a:r>
              <a:rPr lang="en-AU" sz="2400" b="1"/>
              <a:t>An LIC User Journey Map</a:t>
            </a:r>
          </a:p>
          <a:p>
            <a:pPr marL="342900" indent="-342900" rtl="0">
              <a:buFont typeface="Arial" panose="020B0604020202020204" pitchFamily="34" charset="0"/>
              <a:buChar char="•"/>
            </a:pPr>
            <a:r>
              <a:rPr lang="en-AU" sz="2400" b="1"/>
              <a:t>The Unit Snapshot</a:t>
            </a:r>
          </a:p>
          <a:p>
            <a:pPr marL="342900" indent="-342900" rtl="0">
              <a:buFont typeface="Arial" panose="020B0604020202020204" pitchFamily="34" charset="0"/>
              <a:buChar char="•"/>
            </a:pPr>
            <a:r>
              <a:rPr lang="en-AU" sz="2400" b="1"/>
              <a:t>Unit Snapshot Dates</a:t>
            </a:r>
          </a:p>
          <a:p>
            <a:pPr marL="342900" indent="-342900">
              <a:buFont typeface="Arial" panose="020B0604020202020204" pitchFamily="34" charset="0"/>
              <a:buChar char="•"/>
            </a:pPr>
            <a:r>
              <a:rPr lang="en-AU" sz="2400" b="1"/>
              <a:t>Links to Support</a:t>
            </a:r>
          </a:p>
          <a:p>
            <a:pPr marL="342900" indent="-342900">
              <a:buFont typeface="Arial" panose="020B0604020202020204" pitchFamily="34" charset="0"/>
              <a:buChar char="•"/>
            </a:pPr>
            <a:r>
              <a:rPr lang="en-AU" sz="2400" b="1"/>
              <a:t>Timelines</a:t>
            </a:r>
          </a:p>
          <a:p>
            <a:pPr marL="342900" indent="-342900" rtl="0">
              <a:buFont typeface="Arial" panose="020B0604020202020204" pitchFamily="34" charset="0"/>
              <a:buChar char="•"/>
            </a:pPr>
            <a:endParaRPr lang="en-AU" sz="2400" b="1"/>
          </a:p>
          <a:p>
            <a:pPr marL="342900" indent="-342900" rtl="0">
              <a:buFont typeface="Arial" panose="020B0604020202020204" pitchFamily="34" charset="0"/>
              <a:buChar char="•"/>
            </a:pPr>
            <a:endParaRPr lang="en-AU" sz="2400" b="1"/>
          </a:p>
        </p:txBody>
      </p:sp>
      <p:pic>
        <p:nvPicPr>
          <p:cNvPr id="6" name="Picture 5" descr="A person holding a goat&#10;&#10;Description automatically generated with medium confidence">
            <a:extLst>
              <a:ext uri="{FF2B5EF4-FFF2-40B4-BE49-F238E27FC236}">
                <a16:creationId xmlns:a16="http://schemas.microsoft.com/office/drawing/2014/main" id="{B2BA1746-9EBE-54B6-0239-A55D506A7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20" y="1683840"/>
            <a:ext cx="5285723" cy="2973220"/>
          </a:xfrm>
          <a:prstGeom prst="rect">
            <a:avLst/>
          </a:prstGeom>
        </p:spPr>
      </p:pic>
    </p:spTree>
    <p:extLst>
      <p:ext uri="{BB962C8B-B14F-4D97-AF65-F5344CB8AC3E}">
        <p14:creationId xmlns:p14="http://schemas.microsoft.com/office/powerpoint/2010/main" val="215079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16B9557-B524-1C4C-A16F-DDEEA1F502A4}"/>
              </a:ext>
            </a:extLst>
          </p:cNvPr>
          <p:cNvGrpSpPr/>
          <p:nvPr/>
        </p:nvGrpSpPr>
        <p:grpSpPr>
          <a:xfrm>
            <a:off x="1502574" y="1264295"/>
            <a:ext cx="10039067" cy="4689937"/>
            <a:chOff x="1443200" y="1298424"/>
            <a:chExt cx="5627944" cy="4689937"/>
          </a:xfrm>
        </p:grpSpPr>
        <p:sp>
          <p:nvSpPr>
            <p:cNvPr id="41" name="Rectangle 40">
              <a:extLst>
                <a:ext uri="{FF2B5EF4-FFF2-40B4-BE49-F238E27FC236}">
                  <a16:creationId xmlns:a16="http://schemas.microsoft.com/office/drawing/2014/main" id="{D798D379-1D38-F345-96F9-861BE89F927B}"/>
                </a:ext>
              </a:extLst>
            </p:cNvPr>
            <p:cNvSpPr/>
            <p:nvPr/>
          </p:nvSpPr>
          <p:spPr>
            <a:xfrm>
              <a:off x="1443200" y="1298424"/>
              <a:ext cx="1653642" cy="4689937"/>
            </a:xfrm>
            <a:prstGeom prst="rect">
              <a:avLst/>
            </a:prstGeom>
            <a:solidFill>
              <a:schemeClr val="tx1">
                <a:lumMod val="25000"/>
                <a:lumOff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800">
                <a:latin typeface="Century Gothic" panose="020B0502020202020204" pitchFamily="34" charset="0"/>
              </a:endParaRPr>
            </a:p>
          </p:txBody>
        </p:sp>
        <p:sp>
          <p:nvSpPr>
            <p:cNvPr id="42" name="Rectangle 41">
              <a:extLst>
                <a:ext uri="{FF2B5EF4-FFF2-40B4-BE49-F238E27FC236}">
                  <a16:creationId xmlns:a16="http://schemas.microsoft.com/office/drawing/2014/main" id="{DDADE8A8-927D-224C-A053-BC3F7D21AFEB}"/>
                </a:ext>
              </a:extLst>
            </p:cNvPr>
            <p:cNvSpPr/>
            <p:nvPr/>
          </p:nvSpPr>
          <p:spPr>
            <a:xfrm>
              <a:off x="3430351" y="1298424"/>
              <a:ext cx="1653642" cy="4689937"/>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800">
                <a:latin typeface="Century Gothic" panose="020B0502020202020204" pitchFamily="34" charset="0"/>
              </a:endParaRPr>
            </a:p>
          </p:txBody>
        </p:sp>
        <p:sp>
          <p:nvSpPr>
            <p:cNvPr id="43" name="Rectangle 42">
              <a:extLst>
                <a:ext uri="{FF2B5EF4-FFF2-40B4-BE49-F238E27FC236}">
                  <a16:creationId xmlns:a16="http://schemas.microsoft.com/office/drawing/2014/main" id="{8F3A8273-109B-A74E-B4F2-34EBC2A56EB0}"/>
                </a:ext>
              </a:extLst>
            </p:cNvPr>
            <p:cNvSpPr/>
            <p:nvPr/>
          </p:nvSpPr>
          <p:spPr>
            <a:xfrm>
              <a:off x="5417502" y="1298424"/>
              <a:ext cx="1653642" cy="4689937"/>
            </a:xfrm>
            <a:prstGeom prst="rect">
              <a:avLst/>
            </a:prstGeom>
            <a:solidFill>
              <a:schemeClr val="accent6">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800">
                <a:latin typeface="Century Gothic" panose="020B0502020202020204" pitchFamily="34" charset="0"/>
              </a:endParaRPr>
            </a:p>
          </p:txBody>
        </p:sp>
      </p:grpSp>
      <p:cxnSp>
        <p:nvCxnSpPr>
          <p:cNvPr id="17" name="Straight Connector 16">
            <a:extLst>
              <a:ext uri="{FF2B5EF4-FFF2-40B4-BE49-F238E27FC236}">
                <a16:creationId xmlns:a16="http://schemas.microsoft.com/office/drawing/2014/main" id="{9A594FF4-B1DE-A844-9C62-3BA19FBAF559}"/>
              </a:ext>
            </a:extLst>
          </p:cNvPr>
          <p:cNvCxnSpPr>
            <a:cxnSpLocks/>
          </p:cNvCxnSpPr>
          <p:nvPr/>
        </p:nvCxnSpPr>
        <p:spPr>
          <a:xfrm>
            <a:off x="769108" y="2504550"/>
            <a:ext cx="10708075" cy="0"/>
          </a:xfrm>
          <a:prstGeom prst="line">
            <a:avLst/>
          </a:prstGeom>
          <a:ln w="15875" cap="rnd">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A22E263-5F3A-FE4E-ACD1-CDDF1B93891B}"/>
              </a:ext>
            </a:extLst>
          </p:cNvPr>
          <p:cNvSpPr/>
          <p:nvPr/>
        </p:nvSpPr>
        <p:spPr>
          <a:xfrm>
            <a:off x="8823365" y="1387654"/>
            <a:ext cx="2481942" cy="806375"/>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600"/>
              </a:spcAft>
            </a:pPr>
            <a:r>
              <a:rPr lang="en-US" b="1">
                <a:solidFill>
                  <a:schemeClr val="tx1"/>
                </a:solidFill>
                <a:latin typeface="Century Gothic" panose="020B0502020202020204" pitchFamily="34" charset="0"/>
              </a:rPr>
              <a:t>STAGE 3: READY TO TEACH (RTT)</a:t>
            </a:r>
          </a:p>
        </p:txBody>
      </p:sp>
      <p:sp>
        <p:nvSpPr>
          <p:cNvPr id="32" name="Rectangle 31">
            <a:extLst>
              <a:ext uri="{FF2B5EF4-FFF2-40B4-BE49-F238E27FC236}">
                <a16:creationId xmlns:a16="http://schemas.microsoft.com/office/drawing/2014/main" id="{6BFA7C21-031C-A04F-983F-2966D75FF67F}"/>
              </a:ext>
            </a:extLst>
          </p:cNvPr>
          <p:cNvSpPr/>
          <p:nvPr/>
        </p:nvSpPr>
        <p:spPr>
          <a:xfrm>
            <a:off x="8823365" y="2705819"/>
            <a:ext cx="2481942" cy="3099555"/>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1999" tIns="46800" rIns="216000" rtlCol="0" anchor="ctr"/>
          <a:lstStyle/>
          <a:p>
            <a:pPr algn="ctr">
              <a:lnSpc>
                <a:spcPts val="1860"/>
              </a:lnSpc>
              <a:spcBef>
                <a:spcPts val="1800"/>
              </a:spcBef>
              <a:spcAft>
                <a:spcPts val="1600"/>
              </a:spcAft>
            </a:pPr>
            <a:r>
              <a:rPr lang="en-US" b="0" spc="20">
                <a:solidFill>
                  <a:srgbClr val="000000"/>
                </a:solidFill>
                <a:latin typeface="Century Gothic" panose="020B0502020202020204" pitchFamily="34" charset="0"/>
              </a:rPr>
              <a:t>This stage of the project provides support to the LIC before the unit goes live on issues related to the migration of content and setting up their Canvas unit</a:t>
            </a:r>
          </a:p>
        </p:txBody>
      </p:sp>
      <p:grpSp>
        <p:nvGrpSpPr>
          <p:cNvPr id="63" name="Group 289">
            <a:extLst>
              <a:ext uri="{FF2B5EF4-FFF2-40B4-BE49-F238E27FC236}">
                <a16:creationId xmlns:a16="http://schemas.microsoft.com/office/drawing/2014/main" id="{A5B741D8-9F75-B94B-866B-6BBB23C0B890}"/>
              </a:ext>
            </a:extLst>
          </p:cNvPr>
          <p:cNvGrpSpPr>
            <a:grpSpLocks noChangeAspect="1"/>
          </p:cNvGrpSpPr>
          <p:nvPr/>
        </p:nvGrpSpPr>
        <p:grpSpPr>
          <a:xfrm>
            <a:off x="8189276" y="3940338"/>
            <a:ext cx="288000" cy="288000"/>
            <a:chOff x="6207125" y="2541588"/>
            <a:chExt cx="296863" cy="296863"/>
          </a:xfrm>
          <a:solidFill>
            <a:schemeClr val="bg1"/>
          </a:solidFill>
        </p:grpSpPr>
        <p:sp>
          <p:nvSpPr>
            <p:cNvPr id="64" name="Freeform 95">
              <a:extLst>
                <a:ext uri="{FF2B5EF4-FFF2-40B4-BE49-F238E27FC236}">
                  <a16:creationId xmlns:a16="http://schemas.microsoft.com/office/drawing/2014/main" id="{208BC4E4-ED61-0846-85CA-45132E6E55EF}"/>
                </a:ext>
              </a:extLst>
            </p:cNvPr>
            <p:cNvSpPr>
              <a:spLocks noEditPoints="1"/>
            </p:cNvSpPr>
            <p:nvPr/>
          </p:nvSpPr>
          <p:spPr bwMode="auto">
            <a:xfrm>
              <a:off x="6207125" y="2541588"/>
              <a:ext cx="296863" cy="296863"/>
            </a:xfrm>
            <a:custGeom>
              <a:avLst/>
              <a:gdLst/>
              <a:ahLst/>
              <a:cxnLst>
                <a:cxn ang="0">
                  <a:pos x="58" y="0"/>
                </a:cxn>
                <a:cxn ang="0">
                  <a:pos x="0" y="58"/>
                </a:cxn>
                <a:cxn ang="0">
                  <a:pos x="58" y="116"/>
                </a:cxn>
                <a:cxn ang="0">
                  <a:pos x="116" y="58"/>
                </a:cxn>
                <a:cxn ang="0">
                  <a:pos x="58" y="0"/>
                </a:cxn>
                <a:cxn ang="0">
                  <a:pos x="58" y="109"/>
                </a:cxn>
                <a:cxn ang="0">
                  <a:pos x="7" y="58"/>
                </a:cxn>
                <a:cxn ang="0">
                  <a:pos x="58" y="7"/>
                </a:cxn>
                <a:cxn ang="0">
                  <a:pos x="109" y="58"/>
                </a:cxn>
                <a:cxn ang="0">
                  <a:pos x="58" y="109"/>
                </a:cxn>
              </a:cxnLst>
              <a:rect l="0" t="0" r="r" b="b"/>
              <a:pathLst>
                <a:path w="116" h="116">
                  <a:moveTo>
                    <a:pt x="58" y="0"/>
                  </a:moveTo>
                  <a:cubicBezTo>
                    <a:pt x="26" y="0"/>
                    <a:pt x="0" y="26"/>
                    <a:pt x="0" y="58"/>
                  </a:cubicBezTo>
                  <a:cubicBezTo>
                    <a:pt x="0" y="90"/>
                    <a:pt x="26" y="116"/>
                    <a:pt x="58" y="116"/>
                  </a:cubicBezTo>
                  <a:cubicBezTo>
                    <a:pt x="90" y="116"/>
                    <a:pt x="116" y="90"/>
                    <a:pt x="116" y="58"/>
                  </a:cubicBezTo>
                  <a:cubicBezTo>
                    <a:pt x="116" y="26"/>
                    <a:pt x="90" y="0"/>
                    <a:pt x="58" y="0"/>
                  </a:cubicBezTo>
                  <a:close/>
                  <a:moveTo>
                    <a:pt x="58" y="109"/>
                  </a:moveTo>
                  <a:cubicBezTo>
                    <a:pt x="30" y="109"/>
                    <a:pt x="7" y="86"/>
                    <a:pt x="7" y="58"/>
                  </a:cubicBezTo>
                  <a:cubicBezTo>
                    <a:pt x="7" y="30"/>
                    <a:pt x="30" y="7"/>
                    <a:pt x="58" y="7"/>
                  </a:cubicBezTo>
                  <a:cubicBezTo>
                    <a:pt x="86" y="7"/>
                    <a:pt x="109" y="30"/>
                    <a:pt x="109" y="58"/>
                  </a:cubicBezTo>
                  <a:cubicBezTo>
                    <a:pt x="109" y="86"/>
                    <a:pt x="86" y="109"/>
                    <a:pt x="58" y="109"/>
                  </a:cubicBezTo>
                  <a:close/>
                </a:path>
              </a:pathLst>
            </a:custGeom>
            <a:grpFill/>
            <a:ln w="9525">
              <a:noFill/>
              <a:round/>
              <a:headEnd/>
              <a:tailEnd/>
            </a:ln>
          </p:spPr>
          <p:txBody>
            <a:bodyPr/>
            <a:lstStyle/>
            <a:p>
              <a:pPr>
                <a:defRPr/>
              </a:pPr>
              <a:endParaRPr lang="en-US" sz="675"/>
            </a:p>
          </p:txBody>
        </p:sp>
        <p:sp>
          <p:nvSpPr>
            <p:cNvPr id="65" name="Freeform 96">
              <a:extLst>
                <a:ext uri="{FF2B5EF4-FFF2-40B4-BE49-F238E27FC236}">
                  <a16:creationId xmlns:a16="http://schemas.microsoft.com/office/drawing/2014/main" id="{6922270D-25F3-EA45-8817-E25DE604B0AD}"/>
                </a:ext>
              </a:extLst>
            </p:cNvPr>
            <p:cNvSpPr>
              <a:spLocks/>
            </p:cNvSpPr>
            <p:nvPr/>
          </p:nvSpPr>
          <p:spPr bwMode="auto">
            <a:xfrm>
              <a:off x="6262688" y="2708275"/>
              <a:ext cx="184150" cy="55563"/>
            </a:xfrm>
            <a:custGeom>
              <a:avLst/>
              <a:gdLst/>
              <a:ahLst/>
              <a:cxnLst>
                <a:cxn ang="0">
                  <a:pos x="71" y="0"/>
                </a:cxn>
                <a:cxn ang="0">
                  <a:pos x="36" y="15"/>
                </a:cxn>
                <a:cxn ang="0">
                  <a:pos x="0" y="0"/>
                </a:cxn>
                <a:cxn ang="0">
                  <a:pos x="0" y="0"/>
                </a:cxn>
                <a:cxn ang="0">
                  <a:pos x="36" y="22"/>
                </a:cxn>
                <a:cxn ang="0">
                  <a:pos x="72" y="0"/>
                </a:cxn>
                <a:cxn ang="0">
                  <a:pos x="71" y="0"/>
                </a:cxn>
              </a:cxnLst>
              <a:rect l="0" t="0" r="r" b="b"/>
              <a:pathLst>
                <a:path w="72" h="22">
                  <a:moveTo>
                    <a:pt x="71" y="0"/>
                  </a:moveTo>
                  <a:cubicBezTo>
                    <a:pt x="62" y="9"/>
                    <a:pt x="50" y="15"/>
                    <a:pt x="36" y="15"/>
                  </a:cubicBezTo>
                  <a:cubicBezTo>
                    <a:pt x="22" y="15"/>
                    <a:pt x="10" y="9"/>
                    <a:pt x="0" y="0"/>
                  </a:cubicBezTo>
                  <a:cubicBezTo>
                    <a:pt x="0" y="0"/>
                    <a:pt x="0" y="0"/>
                    <a:pt x="0" y="0"/>
                  </a:cubicBezTo>
                  <a:cubicBezTo>
                    <a:pt x="10" y="13"/>
                    <a:pt x="18" y="22"/>
                    <a:pt x="36" y="22"/>
                  </a:cubicBezTo>
                  <a:cubicBezTo>
                    <a:pt x="54" y="22"/>
                    <a:pt x="62" y="13"/>
                    <a:pt x="72" y="0"/>
                  </a:cubicBezTo>
                  <a:lnTo>
                    <a:pt x="71" y="0"/>
                  </a:lnTo>
                  <a:close/>
                </a:path>
              </a:pathLst>
            </a:custGeom>
            <a:grpFill/>
            <a:ln w="9525">
              <a:noFill/>
              <a:round/>
              <a:headEnd/>
              <a:tailEnd/>
            </a:ln>
          </p:spPr>
          <p:txBody>
            <a:bodyPr/>
            <a:lstStyle/>
            <a:p>
              <a:pPr>
                <a:defRPr/>
              </a:pPr>
              <a:endParaRPr lang="en-US" sz="675"/>
            </a:p>
          </p:txBody>
        </p:sp>
        <p:sp>
          <p:nvSpPr>
            <p:cNvPr id="66" name="Oval 97">
              <a:extLst>
                <a:ext uri="{FF2B5EF4-FFF2-40B4-BE49-F238E27FC236}">
                  <a16:creationId xmlns:a16="http://schemas.microsoft.com/office/drawing/2014/main" id="{8F3259B5-6492-7544-B7A1-0CA42A48AA3C}"/>
                </a:ext>
              </a:extLst>
            </p:cNvPr>
            <p:cNvSpPr>
              <a:spLocks noChangeArrowheads="1"/>
            </p:cNvSpPr>
            <p:nvPr/>
          </p:nvSpPr>
          <p:spPr bwMode="auto">
            <a:xfrm>
              <a:off x="6299200" y="2616200"/>
              <a:ext cx="38100" cy="55563"/>
            </a:xfrm>
            <a:prstGeom prst="ellipse">
              <a:avLst/>
            </a:prstGeom>
            <a:grpFill/>
            <a:ln w="9525">
              <a:noFill/>
              <a:round/>
              <a:headEnd/>
              <a:tailEnd/>
            </a:ln>
          </p:spPr>
          <p:txBody>
            <a:bodyPr/>
            <a:lstStyle/>
            <a:p>
              <a:pPr>
                <a:defRPr/>
              </a:pPr>
              <a:endParaRPr lang="en-US" sz="675"/>
            </a:p>
          </p:txBody>
        </p:sp>
        <p:sp>
          <p:nvSpPr>
            <p:cNvPr id="67" name="Oval 98">
              <a:extLst>
                <a:ext uri="{FF2B5EF4-FFF2-40B4-BE49-F238E27FC236}">
                  <a16:creationId xmlns:a16="http://schemas.microsoft.com/office/drawing/2014/main" id="{A72307FC-6FA4-984F-94AD-93799EABA0B3}"/>
                </a:ext>
              </a:extLst>
            </p:cNvPr>
            <p:cNvSpPr>
              <a:spLocks noChangeArrowheads="1"/>
            </p:cNvSpPr>
            <p:nvPr/>
          </p:nvSpPr>
          <p:spPr bwMode="auto">
            <a:xfrm>
              <a:off x="6372225" y="2616200"/>
              <a:ext cx="39688" cy="55563"/>
            </a:xfrm>
            <a:prstGeom prst="ellipse">
              <a:avLst/>
            </a:prstGeom>
            <a:grpFill/>
            <a:ln w="9525">
              <a:noFill/>
              <a:round/>
              <a:headEnd/>
              <a:tailEnd/>
            </a:ln>
          </p:spPr>
          <p:txBody>
            <a:bodyPr/>
            <a:lstStyle/>
            <a:p>
              <a:pPr>
                <a:defRPr/>
              </a:pPr>
              <a:endParaRPr lang="en-US" sz="675"/>
            </a:p>
          </p:txBody>
        </p:sp>
      </p:grpSp>
      <p:sp>
        <p:nvSpPr>
          <p:cNvPr id="14" name="Round Same-side Corner of Rectangle 13">
            <a:extLst>
              <a:ext uri="{FF2B5EF4-FFF2-40B4-BE49-F238E27FC236}">
                <a16:creationId xmlns:a16="http://schemas.microsoft.com/office/drawing/2014/main" id="{F91020CD-79B1-6B45-B899-6B989E0AFD2D}"/>
              </a:ext>
            </a:extLst>
          </p:cNvPr>
          <p:cNvSpPr/>
          <p:nvPr/>
        </p:nvSpPr>
        <p:spPr>
          <a:xfrm rot="16200000">
            <a:off x="768354" y="1629026"/>
            <a:ext cx="1162636" cy="374948"/>
          </a:xfrm>
          <a:prstGeom prst="round2SameRect">
            <a:avLst>
              <a:gd name="adj1" fmla="val 30490"/>
              <a:gd name="adj2" fmla="val 0"/>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spcAft>
                <a:spcPts val="267"/>
              </a:spcAft>
            </a:pPr>
            <a:r>
              <a:rPr lang="en-US" sz="1000" b="1" spc="20">
                <a:solidFill>
                  <a:schemeClr val="bg1"/>
                </a:solidFill>
                <a:latin typeface="Century Gothic" panose="020B0502020202020204" pitchFamily="34" charset="0"/>
              </a:rPr>
              <a:t>Stages</a:t>
            </a:r>
          </a:p>
        </p:txBody>
      </p:sp>
      <p:sp>
        <p:nvSpPr>
          <p:cNvPr id="20" name="Round Same-side Corner of Rectangle 19">
            <a:extLst>
              <a:ext uri="{FF2B5EF4-FFF2-40B4-BE49-F238E27FC236}">
                <a16:creationId xmlns:a16="http://schemas.microsoft.com/office/drawing/2014/main" id="{2DB3AEAF-5147-3741-9C92-358EEDD3A936}"/>
              </a:ext>
            </a:extLst>
          </p:cNvPr>
          <p:cNvSpPr/>
          <p:nvPr/>
        </p:nvSpPr>
        <p:spPr>
          <a:xfrm rot="16200000">
            <a:off x="-335863" y="4081224"/>
            <a:ext cx="3371071" cy="374948"/>
          </a:xfrm>
          <a:prstGeom prst="round2SameRect">
            <a:avLst>
              <a:gd name="adj1" fmla="val 30490"/>
              <a:gd name="adj2" fmla="val 0"/>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spcAft>
                <a:spcPts val="267"/>
              </a:spcAft>
            </a:pPr>
            <a:r>
              <a:rPr lang="en-US" sz="1000" b="1" spc="20">
                <a:solidFill>
                  <a:schemeClr val="bg1"/>
                </a:solidFill>
                <a:latin typeface="Century Gothic" panose="020B0502020202020204" pitchFamily="34" charset="0"/>
              </a:rPr>
              <a:t>Purpose</a:t>
            </a:r>
          </a:p>
        </p:txBody>
      </p:sp>
      <p:sp>
        <p:nvSpPr>
          <p:cNvPr id="2" name="Rectangle 1">
            <a:extLst>
              <a:ext uri="{FF2B5EF4-FFF2-40B4-BE49-F238E27FC236}">
                <a16:creationId xmlns:a16="http://schemas.microsoft.com/office/drawing/2014/main" id="{42AB0542-0297-E0D6-AE03-4E85732D6733}"/>
              </a:ext>
            </a:extLst>
          </p:cNvPr>
          <p:cNvSpPr/>
          <p:nvPr/>
        </p:nvSpPr>
        <p:spPr>
          <a:xfrm>
            <a:off x="1724441" y="1387654"/>
            <a:ext cx="2481942" cy="806375"/>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600"/>
              </a:spcAft>
            </a:pPr>
            <a:r>
              <a:rPr lang="en-US" b="1">
                <a:solidFill>
                  <a:schemeClr val="tx1"/>
                </a:solidFill>
                <a:latin typeface="Century Gothic" panose="020B0502020202020204" pitchFamily="34" charset="0"/>
              </a:rPr>
              <a:t>STAGE 1: UNIT MASTER LIST (UML) </a:t>
            </a:r>
          </a:p>
        </p:txBody>
      </p:sp>
      <p:sp>
        <p:nvSpPr>
          <p:cNvPr id="4" name="Rectangle 3">
            <a:extLst>
              <a:ext uri="{FF2B5EF4-FFF2-40B4-BE49-F238E27FC236}">
                <a16:creationId xmlns:a16="http://schemas.microsoft.com/office/drawing/2014/main" id="{317C7842-0E5D-2AF8-0518-DB70CC798663}"/>
              </a:ext>
            </a:extLst>
          </p:cNvPr>
          <p:cNvSpPr/>
          <p:nvPr/>
        </p:nvSpPr>
        <p:spPr>
          <a:xfrm>
            <a:off x="1724441" y="2705819"/>
            <a:ext cx="2481942" cy="3099557"/>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1999" tIns="46800" rIns="216000" rtlCol="0" anchor="ctr"/>
          <a:lstStyle/>
          <a:p>
            <a:pPr algn="ctr">
              <a:lnSpc>
                <a:spcPts val="1860"/>
              </a:lnSpc>
              <a:spcBef>
                <a:spcPts val="1800"/>
              </a:spcBef>
              <a:spcAft>
                <a:spcPts val="1600"/>
              </a:spcAft>
            </a:pPr>
            <a:r>
              <a:rPr lang="en-US" b="0" spc="20">
                <a:solidFill>
                  <a:srgbClr val="000000"/>
                </a:solidFill>
                <a:latin typeface="Century Gothic" panose="020B0502020202020204" pitchFamily="34" charset="0"/>
              </a:rPr>
              <a:t>This stage of the project ensures that the key data related to units to be migrated is captured and confirmed with the School</a:t>
            </a:r>
          </a:p>
        </p:txBody>
      </p:sp>
      <p:sp>
        <p:nvSpPr>
          <p:cNvPr id="6" name="Rectangle 5">
            <a:extLst>
              <a:ext uri="{FF2B5EF4-FFF2-40B4-BE49-F238E27FC236}">
                <a16:creationId xmlns:a16="http://schemas.microsoft.com/office/drawing/2014/main" id="{F6D2D893-97A6-E90F-215E-B1C5DC6F8BC6}"/>
              </a:ext>
            </a:extLst>
          </p:cNvPr>
          <p:cNvSpPr/>
          <p:nvPr/>
        </p:nvSpPr>
        <p:spPr>
          <a:xfrm>
            <a:off x="5282539" y="1395821"/>
            <a:ext cx="2481942" cy="806375"/>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600"/>
              </a:spcAft>
            </a:pPr>
            <a:r>
              <a:rPr lang="en-US" b="1">
                <a:solidFill>
                  <a:schemeClr val="tx1"/>
                </a:solidFill>
                <a:latin typeface="Century Gothic" panose="020B0502020202020204" pitchFamily="34" charset="0"/>
              </a:rPr>
              <a:t>STAGE 2: QUALITY ASSURANCE (QA)</a:t>
            </a:r>
          </a:p>
        </p:txBody>
      </p:sp>
      <p:sp>
        <p:nvSpPr>
          <p:cNvPr id="7" name="Rectangle 6">
            <a:extLst>
              <a:ext uri="{FF2B5EF4-FFF2-40B4-BE49-F238E27FC236}">
                <a16:creationId xmlns:a16="http://schemas.microsoft.com/office/drawing/2014/main" id="{58D6E589-B2CD-15E0-0EFE-95F4A65BFEA3}"/>
              </a:ext>
            </a:extLst>
          </p:cNvPr>
          <p:cNvSpPr/>
          <p:nvPr/>
        </p:nvSpPr>
        <p:spPr>
          <a:xfrm>
            <a:off x="5282539" y="2713986"/>
            <a:ext cx="2481942" cy="3091389"/>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1999" tIns="46800" rIns="216000" rtlCol="0" anchor="ctr"/>
          <a:lstStyle/>
          <a:p>
            <a:pPr algn="ctr">
              <a:lnSpc>
                <a:spcPts val="1860"/>
              </a:lnSpc>
              <a:spcBef>
                <a:spcPts val="1800"/>
              </a:spcBef>
              <a:spcAft>
                <a:spcPts val="1600"/>
              </a:spcAft>
            </a:pPr>
            <a:r>
              <a:rPr lang="en-US" b="0" spc="20">
                <a:solidFill>
                  <a:srgbClr val="000000"/>
                </a:solidFill>
                <a:latin typeface="Century Gothic" panose="020B0502020202020204" pitchFamily="34" charset="0"/>
              </a:rPr>
              <a:t>This stage of the project ensures that each unit is quality checked after the automated migration and before it is returned to the LIC for review</a:t>
            </a:r>
          </a:p>
        </p:txBody>
      </p:sp>
      <p:sp>
        <p:nvSpPr>
          <p:cNvPr id="9" name="Title 1">
            <a:extLst>
              <a:ext uri="{FF2B5EF4-FFF2-40B4-BE49-F238E27FC236}">
                <a16:creationId xmlns:a16="http://schemas.microsoft.com/office/drawing/2014/main" id="{1537BE15-EEDA-4A54-7B72-B43E8CD4431E}"/>
              </a:ext>
            </a:extLst>
          </p:cNvPr>
          <p:cNvSpPr txBox="1">
            <a:spLocks/>
          </p:cNvSpPr>
          <p:nvPr/>
        </p:nvSpPr>
        <p:spPr>
          <a:xfrm>
            <a:off x="516781" y="614774"/>
            <a:ext cx="5805630" cy="441968"/>
          </a:xfrm>
          <a:prstGeom prst="rect">
            <a:avLst/>
          </a:prstGeom>
        </p:spPr>
        <p:txBody>
          <a:bodyPr/>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Stages of Migration</a:t>
            </a:r>
          </a:p>
        </p:txBody>
      </p:sp>
      <p:pic>
        <p:nvPicPr>
          <p:cNvPr id="15" name="Graphic 14" descr="Brainstorm with solid fill">
            <a:extLst>
              <a:ext uri="{FF2B5EF4-FFF2-40B4-BE49-F238E27FC236}">
                <a16:creationId xmlns:a16="http://schemas.microsoft.com/office/drawing/2014/main" id="{904E4E08-6121-825E-FAFE-524DC971AE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8210" y="3855542"/>
            <a:ext cx="791778" cy="791778"/>
          </a:xfrm>
          <a:prstGeom prst="rect">
            <a:avLst/>
          </a:prstGeom>
        </p:spPr>
      </p:pic>
      <p:pic>
        <p:nvPicPr>
          <p:cNvPr id="29" name="Graphic 28" descr="Decision chart with solid fill">
            <a:extLst>
              <a:ext uri="{FF2B5EF4-FFF2-40B4-BE49-F238E27FC236}">
                <a16:creationId xmlns:a16="http://schemas.microsoft.com/office/drawing/2014/main" id="{5EE87407-BE64-D55E-522F-EABB35AF92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0370" y="1414085"/>
            <a:ext cx="760533" cy="760533"/>
          </a:xfrm>
          <a:prstGeom prst="rect">
            <a:avLst/>
          </a:prstGeom>
        </p:spPr>
      </p:pic>
      <p:sp>
        <p:nvSpPr>
          <p:cNvPr id="35" name="Right Arrow 34">
            <a:extLst>
              <a:ext uri="{FF2B5EF4-FFF2-40B4-BE49-F238E27FC236}">
                <a16:creationId xmlns:a16="http://schemas.microsoft.com/office/drawing/2014/main" id="{F1ADB519-9632-ACB5-785A-DF7468861D34}"/>
              </a:ext>
            </a:extLst>
          </p:cNvPr>
          <p:cNvSpPr/>
          <p:nvPr/>
        </p:nvSpPr>
        <p:spPr>
          <a:xfrm>
            <a:off x="1724441" y="2260765"/>
            <a:ext cx="10093118" cy="433180"/>
          </a:xfrm>
          <a:prstGeom prst="rightArrow">
            <a:avLst>
              <a:gd name="adj1" fmla="val 61860"/>
              <a:gd name="adj2" fmla="val 66370"/>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7133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40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1000" fill="hold"/>
                                        <p:tgtEl>
                                          <p:spTgt spid="25"/>
                                        </p:tgtEl>
                                        <p:attrNameLst>
                                          <p:attrName>ppt_w</p:attrName>
                                        </p:attrNameLst>
                                      </p:cBhvr>
                                      <p:tavLst>
                                        <p:tav tm="0">
                                          <p:val>
                                            <p:fltVal val="0"/>
                                          </p:val>
                                        </p:tav>
                                        <p:tav tm="100000">
                                          <p:val>
                                            <p:strVal val="#ppt_w"/>
                                          </p:val>
                                        </p:tav>
                                      </p:tavLst>
                                    </p:anim>
                                    <p:anim calcmode="lin" valueType="num">
                                      <p:cBhvr>
                                        <p:cTn id="11" dur="1000" fill="hold"/>
                                        <p:tgtEl>
                                          <p:spTgt spid="25"/>
                                        </p:tgtEl>
                                        <p:attrNameLst>
                                          <p:attrName>ppt_h</p:attrName>
                                        </p:attrNameLst>
                                      </p:cBhvr>
                                      <p:tavLst>
                                        <p:tav tm="0">
                                          <p:val>
                                            <p:fltVal val="0"/>
                                          </p:val>
                                        </p:tav>
                                        <p:tav tm="100000">
                                          <p:val>
                                            <p:strVal val="#ppt_h"/>
                                          </p:val>
                                        </p:tav>
                                      </p:tavLst>
                                    </p:anim>
                                  </p:childTnLst>
                                </p:cTn>
                              </p:par>
                              <p:par>
                                <p:cTn id="12" presetID="12" presetClass="entr" presetSubtype="2"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p:tgtEl>
                                          <p:spTgt spid="14"/>
                                        </p:tgtEl>
                                        <p:attrNameLst>
                                          <p:attrName>ppt_x</p:attrName>
                                        </p:attrNameLst>
                                      </p:cBhvr>
                                      <p:tavLst>
                                        <p:tav tm="0">
                                          <p:val>
                                            <p:strVal val="#ppt_x+#ppt_w*1.125000"/>
                                          </p:val>
                                        </p:tav>
                                        <p:tav tm="100000">
                                          <p:val>
                                            <p:strVal val="#ppt_x"/>
                                          </p:val>
                                        </p:tav>
                                      </p:tavLst>
                                    </p:anim>
                                    <p:animEffect transition="in" filter="wipe(left)">
                                      <p:cBhvr>
                                        <p:cTn id="15" dur="500"/>
                                        <p:tgtEl>
                                          <p:spTgt spid="14"/>
                                        </p:tgtEl>
                                      </p:cBhvr>
                                    </p:animEffect>
                                  </p:childTnLst>
                                </p:cTn>
                              </p:par>
                              <p:par>
                                <p:cTn id="16" presetID="47" presetClass="entr" presetSubtype="0" fill="hold" grpId="0" nodeType="withEffect">
                                  <p:stCondLst>
                                    <p:cond delay="100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par>
                                <p:cTn id="21" presetID="12" presetClass="entr" presetSubtype="2" fill="hold" grpId="0" nodeType="withEffect">
                                  <p:stCondLst>
                                    <p:cond delay="20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ppt_x</p:attrName>
                                        </p:attrNameLst>
                                      </p:cBhvr>
                                      <p:tavLst>
                                        <p:tav tm="0">
                                          <p:val>
                                            <p:strVal val="#ppt_x+#ppt_w*1.125000"/>
                                          </p:val>
                                        </p:tav>
                                        <p:tav tm="100000">
                                          <p:val>
                                            <p:strVal val="#ppt_x"/>
                                          </p:val>
                                        </p:tav>
                                      </p:tavLst>
                                    </p:anim>
                                    <p:animEffect transition="in" filter="wipe(left)">
                                      <p:cBhvr>
                                        <p:cTn id="24" dur="500"/>
                                        <p:tgtEl>
                                          <p:spTgt spid="20"/>
                                        </p:tgtEl>
                                      </p:cBhvr>
                                    </p:animEffect>
                                  </p:childTnLst>
                                </p:cTn>
                              </p:par>
                              <p:par>
                                <p:cTn id="25" presetID="53" presetClass="entr" presetSubtype="16" fill="hold" nodeType="withEffect">
                                  <p:stCondLst>
                                    <p:cond delay="250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par>
                                <p:cTn id="30" presetID="2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childTnLst>
                                </p:cTn>
                              </p:par>
                              <p:par>
                                <p:cTn id="34" presetID="47" presetClass="entr" presetSubtype="0" fill="hold" grpId="0" nodeType="withEffect">
                                  <p:stCondLst>
                                    <p:cond delay="100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childTnLst>
                                </p:cTn>
                              </p:par>
                              <p:par>
                                <p:cTn id="43" presetID="47" presetClass="entr" presetSubtype="0" fill="hold" grpId="0" nodeType="withEffect">
                                  <p:stCondLst>
                                    <p:cond delay="100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22" presetClass="entr" presetSubtype="8" fill="hold" grpId="0" nodeType="withEffect">
                                  <p:stCondLst>
                                    <p:cond delay="250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animBg="1"/>
      <p:bldP spid="14" grpId="0" animBg="1"/>
      <p:bldP spid="20" grpId="0" animBg="1"/>
      <p:bldP spid="2" grpId="0" animBg="1"/>
      <p:bldP spid="4" grpId="0" animBg="1"/>
      <p:bldP spid="6" grpId="0" animBg="1"/>
      <p:bldP spid="7"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Rounded Corners 53">
            <a:extLst>
              <a:ext uri="{FF2B5EF4-FFF2-40B4-BE49-F238E27FC236}">
                <a16:creationId xmlns:a16="http://schemas.microsoft.com/office/drawing/2014/main" id="{5334AE81-C1C1-3448-A6CA-15EC65DFF3EE}"/>
              </a:ext>
            </a:extLst>
          </p:cNvPr>
          <p:cNvSpPr/>
          <p:nvPr/>
        </p:nvSpPr>
        <p:spPr>
          <a:xfrm>
            <a:off x="281793" y="4812038"/>
            <a:ext cx="11694008" cy="1478315"/>
          </a:xfrm>
          <a:prstGeom prst="roundRect">
            <a:avLst>
              <a:gd name="adj" fmla="val 8405"/>
            </a:avLst>
          </a:prstGeom>
          <a:solidFill>
            <a:schemeClr val="bg1"/>
          </a:solidFill>
          <a:ln w="254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Century Gothic" panose="020B0502020202020204" pitchFamily="34" charset="0"/>
            </a:endParaRPr>
          </a:p>
        </p:txBody>
      </p:sp>
      <p:sp>
        <p:nvSpPr>
          <p:cNvPr id="65" name="Rectangle: Rounded Corners 1">
            <a:extLst>
              <a:ext uri="{FF2B5EF4-FFF2-40B4-BE49-F238E27FC236}">
                <a16:creationId xmlns:a16="http://schemas.microsoft.com/office/drawing/2014/main" id="{9698EEDC-D686-5846-9812-5C7E6B5363B0}"/>
              </a:ext>
            </a:extLst>
          </p:cNvPr>
          <p:cNvSpPr/>
          <p:nvPr/>
        </p:nvSpPr>
        <p:spPr>
          <a:xfrm>
            <a:off x="725345" y="1082969"/>
            <a:ext cx="10602188" cy="541308"/>
          </a:xfrm>
          <a:prstGeom prst="roundRect">
            <a:avLst>
              <a:gd name="adj" fmla="val 13307"/>
            </a:avLst>
          </a:prstGeom>
          <a:solidFill>
            <a:schemeClr val="bg1"/>
          </a:solidFill>
          <a:ln w="254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Century Gothic" panose="020B0502020202020204" pitchFamily="34" charset="0"/>
            </a:endParaRPr>
          </a:p>
        </p:txBody>
      </p:sp>
      <p:sp>
        <p:nvSpPr>
          <p:cNvPr id="68" name="Rectangle: Rounded Corners 4">
            <a:extLst>
              <a:ext uri="{FF2B5EF4-FFF2-40B4-BE49-F238E27FC236}">
                <a16:creationId xmlns:a16="http://schemas.microsoft.com/office/drawing/2014/main" id="{937FC553-DDE8-3B4A-9064-77F4341B913E}"/>
              </a:ext>
            </a:extLst>
          </p:cNvPr>
          <p:cNvSpPr/>
          <p:nvPr/>
        </p:nvSpPr>
        <p:spPr>
          <a:xfrm>
            <a:off x="281793" y="1724508"/>
            <a:ext cx="11694008" cy="1060073"/>
          </a:xfrm>
          <a:prstGeom prst="roundRect">
            <a:avLst>
              <a:gd name="adj" fmla="val 11627"/>
            </a:avLst>
          </a:prstGeom>
          <a:solidFill>
            <a:schemeClr val="bg1"/>
          </a:solidFill>
          <a:ln w="254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Century Gothic" panose="020B0502020202020204" pitchFamily="34" charset="0"/>
            </a:endParaRPr>
          </a:p>
        </p:txBody>
      </p:sp>
      <p:sp>
        <p:nvSpPr>
          <p:cNvPr id="69" name="Rectangle: Rounded Corners 51">
            <a:extLst>
              <a:ext uri="{FF2B5EF4-FFF2-40B4-BE49-F238E27FC236}">
                <a16:creationId xmlns:a16="http://schemas.microsoft.com/office/drawing/2014/main" id="{E194EF8F-EEB7-0242-8BA3-25BA5DC95886}"/>
              </a:ext>
            </a:extLst>
          </p:cNvPr>
          <p:cNvSpPr/>
          <p:nvPr/>
        </p:nvSpPr>
        <p:spPr>
          <a:xfrm>
            <a:off x="281793" y="2889917"/>
            <a:ext cx="11694008" cy="1821889"/>
          </a:xfrm>
          <a:prstGeom prst="roundRect">
            <a:avLst>
              <a:gd name="adj" fmla="val 8458"/>
            </a:avLst>
          </a:prstGeom>
          <a:solidFill>
            <a:schemeClr val="bg1"/>
          </a:solidFill>
          <a:ln w="25400" cmpd="sng">
            <a:noFill/>
            <a:prstDash val="solid"/>
          </a:ln>
          <a:effectLst>
            <a:outerShdw blurRad="2921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Century Gothic" panose="020B0502020202020204" pitchFamily="34" charset="0"/>
            </a:endParaRPr>
          </a:p>
        </p:txBody>
      </p:sp>
      <p:sp>
        <p:nvSpPr>
          <p:cNvPr id="70" name="TextBox 69">
            <a:extLst>
              <a:ext uri="{FF2B5EF4-FFF2-40B4-BE49-F238E27FC236}">
                <a16:creationId xmlns:a16="http://schemas.microsoft.com/office/drawing/2014/main" id="{72398D09-F70F-8049-910F-BF561162F077}"/>
              </a:ext>
            </a:extLst>
          </p:cNvPr>
          <p:cNvSpPr txBox="1"/>
          <p:nvPr/>
        </p:nvSpPr>
        <p:spPr>
          <a:xfrm>
            <a:off x="459470" y="1293738"/>
            <a:ext cx="458459" cy="153888"/>
          </a:xfrm>
          <a:prstGeom prst="rect">
            <a:avLst/>
          </a:prstGeom>
          <a:noFill/>
        </p:spPr>
        <p:txBody>
          <a:bodyPr wrap="none" lIns="0" tIns="0" rIns="0" bIns="0" rtlCol="0" anchor="ctr">
            <a:spAutoFit/>
          </a:bodyPr>
          <a:lstStyle/>
          <a:p>
            <a:r>
              <a:rPr lang="en-US" sz="1000" b="1">
                <a:solidFill>
                  <a:schemeClr val="bg1">
                    <a:lumMod val="65000"/>
                  </a:schemeClr>
                </a:solidFill>
                <a:latin typeface="Century Gothic" panose="020B0502020202020204" pitchFamily="34" charset="0"/>
              </a:rPr>
              <a:t>STAGES</a:t>
            </a:r>
          </a:p>
        </p:txBody>
      </p:sp>
      <p:sp>
        <p:nvSpPr>
          <p:cNvPr id="71" name="TextBox 70">
            <a:extLst>
              <a:ext uri="{FF2B5EF4-FFF2-40B4-BE49-F238E27FC236}">
                <a16:creationId xmlns:a16="http://schemas.microsoft.com/office/drawing/2014/main" id="{74F07ED6-298C-EA42-9E0C-C4A04143D29E}"/>
              </a:ext>
            </a:extLst>
          </p:cNvPr>
          <p:cNvSpPr txBox="1"/>
          <p:nvPr/>
        </p:nvSpPr>
        <p:spPr>
          <a:xfrm>
            <a:off x="430525" y="2200346"/>
            <a:ext cx="540212" cy="153888"/>
          </a:xfrm>
          <a:prstGeom prst="rect">
            <a:avLst/>
          </a:prstGeom>
          <a:noFill/>
        </p:spPr>
        <p:txBody>
          <a:bodyPr wrap="none" lIns="0" tIns="0" rIns="0" bIns="0" rtlCol="0" anchor="ctr">
            <a:spAutoFit/>
          </a:bodyPr>
          <a:lstStyle/>
          <a:p>
            <a:r>
              <a:rPr lang="en-US" sz="1000" b="1">
                <a:solidFill>
                  <a:schemeClr val="bg1">
                    <a:lumMod val="65000"/>
                  </a:schemeClr>
                </a:solidFill>
                <a:latin typeface="Century Gothic"/>
              </a:rPr>
              <a:t>CANVAS</a:t>
            </a:r>
          </a:p>
        </p:txBody>
      </p:sp>
      <p:sp>
        <p:nvSpPr>
          <p:cNvPr id="72" name="TextBox 71">
            <a:extLst>
              <a:ext uri="{FF2B5EF4-FFF2-40B4-BE49-F238E27FC236}">
                <a16:creationId xmlns:a16="http://schemas.microsoft.com/office/drawing/2014/main" id="{86561CFA-BF6B-484B-A441-F69DF7C379E4}"/>
              </a:ext>
            </a:extLst>
          </p:cNvPr>
          <p:cNvSpPr txBox="1"/>
          <p:nvPr/>
        </p:nvSpPr>
        <p:spPr>
          <a:xfrm>
            <a:off x="435871" y="3653960"/>
            <a:ext cx="743272" cy="307777"/>
          </a:xfrm>
          <a:prstGeom prst="rect">
            <a:avLst/>
          </a:prstGeom>
          <a:noFill/>
        </p:spPr>
        <p:txBody>
          <a:bodyPr wrap="square" lIns="0" tIns="0" rIns="0" bIns="0" rtlCol="0" anchor="ctr">
            <a:spAutoFit/>
          </a:bodyPr>
          <a:lstStyle/>
          <a:p>
            <a:r>
              <a:rPr lang="en-US" sz="1000" b="1">
                <a:solidFill>
                  <a:schemeClr val="bg1">
                    <a:lumMod val="65000"/>
                  </a:schemeClr>
                </a:solidFill>
                <a:latin typeface="Century Gothic" panose="020B0502020202020204" pitchFamily="34" charset="0"/>
              </a:rPr>
              <a:t>KEY ACTIVITIES</a:t>
            </a:r>
          </a:p>
        </p:txBody>
      </p:sp>
      <p:sp>
        <p:nvSpPr>
          <p:cNvPr id="73" name="TextBox 72">
            <a:extLst>
              <a:ext uri="{FF2B5EF4-FFF2-40B4-BE49-F238E27FC236}">
                <a16:creationId xmlns:a16="http://schemas.microsoft.com/office/drawing/2014/main" id="{38D5FAA5-048E-E745-9D7A-4142FF86B49A}"/>
              </a:ext>
            </a:extLst>
          </p:cNvPr>
          <p:cNvSpPr txBox="1"/>
          <p:nvPr/>
        </p:nvSpPr>
        <p:spPr>
          <a:xfrm>
            <a:off x="430525" y="5474251"/>
            <a:ext cx="528991" cy="153888"/>
          </a:xfrm>
          <a:prstGeom prst="rect">
            <a:avLst/>
          </a:prstGeom>
          <a:noFill/>
        </p:spPr>
        <p:txBody>
          <a:bodyPr wrap="none" lIns="0" tIns="0" rIns="0" bIns="0" rtlCol="0" anchor="ctr">
            <a:spAutoFit/>
          </a:bodyPr>
          <a:lstStyle/>
          <a:p>
            <a:r>
              <a:rPr lang="en-US" sz="1000" b="1">
                <a:solidFill>
                  <a:schemeClr val="bg1">
                    <a:lumMod val="65000"/>
                  </a:schemeClr>
                </a:solidFill>
                <a:latin typeface="Century Gothic" panose="020B0502020202020204" pitchFamily="34" charset="0"/>
              </a:rPr>
              <a:t>SUPPORT</a:t>
            </a:r>
          </a:p>
        </p:txBody>
      </p:sp>
      <p:grpSp>
        <p:nvGrpSpPr>
          <p:cNvPr id="74" name="Group 73">
            <a:extLst>
              <a:ext uri="{FF2B5EF4-FFF2-40B4-BE49-F238E27FC236}">
                <a16:creationId xmlns:a16="http://schemas.microsoft.com/office/drawing/2014/main" id="{21ACD339-18A0-5243-9B7E-C4F616A8F825}"/>
              </a:ext>
            </a:extLst>
          </p:cNvPr>
          <p:cNvGrpSpPr/>
          <p:nvPr/>
        </p:nvGrpSpPr>
        <p:grpSpPr>
          <a:xfrm>
            <a:off x="1568483" y="1081024"/>
            <a:ext cx="10412043" cy="5262275"/>
            <a:chOff x="2366010" y="1043518"/>
            <a:chExt cx="8967656" cy="5450704"/>
          </a:xfrm>
        </p:grpSpPr>
        <p:cxnSp>
          <p:nvCxnSpPr>
            <p:cNvPr id="75" name="Straight Connector 74">
              <a:extLst>
                <a:ext uri="{FF2B5EF4-FFF2-40B4-BE49-F238E27FC236}">
                  <a16:creationId xmlns:a16="http://schemas.microsoft.com/office/drawing/2014/main" id="{C301B4B1-5B64-4B4E-8607-B7DFB61E921A}"/>
                </a:ext>
              </a:extLst>
            </p:cNvPr>
            <p:cNvCxnSpPr/>
            <p:nvPr/>
          </p:nvCxnSpPr>
          <p:spPr>
            <a:xfrm>
              <a:off x="2366010" y="1043518"/>
              <a:ext cx="0" cy="5450704"/>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57EE2B6-A304-C14F-8070-DCD0B77431AA}"/>
                </a:ext>
              </a:extLst>
            </p:cNvPr>
            <p:cNvCxnSpPr/>
            <p:nvPr/>
          </p:nvCxnSpPr>
          <p:spPr>
            <a:xfrm>
              <a:off x="4152900" y="1043518"/>
              <a:ext cx="0" cy="5450704"/>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0D262A8-0957-FD49-B96D-A4A7F4F4634B}"/>
                </a:ext>
              </a:extLst>
            </p:cNvPr>
            <p:cNvCxnSpPr/>
            <p:nvPr/>
          </p:nvCxnSpPr>
          <p:spPr>
            <a:xfrm>
              <a:off x="5951220" y="1043518"/>
              <a:ext cx="0" cy="5450704"/>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34A16CF-711E-2C48-B96A-2E20BBB7E53B}"/>
                </a:ext>
              </a:extLst>
            </p:cNvPr>
            <p:cNvCxnSpPr/>
            <p:nvPr/>
          </p:nvCxnSpPr>
          <p:spPr>
            <a:xfrm>
              <a:off x="7770508" y="1043518"/>
              <a:ext cx="0" cy="5450704"/>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E94B7A6-974C-9E4B-ABEB-CCF62787183E}"/>
                </a:ext>
              </a:extLst>
            </p:cNvPr>
            <p:cNvCxnSpPr/>
            <p:nvPr/>
          </p:nvCxnSpPr>
          <p:spPr>
            <a:xfrm>
              <a:off x="9590090" y="1043518"/>
              <a:ext cx="0" cy="5450704"/>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5FAD59B1-AA04-D944-A367-2D7B9BC151DA}"/>
                </a:ext>
              </a:extLst>
            </p:cNvPr>
            <p:cNvSpPr/>
            <p:nvPr/>
          </p:nvSpPr>
          <p:spPr>
            <a:xfrm>
              <a:off x="2432276" y="1043518"/>
              <a:ext cx="1653642" cy="5450704"/>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800">
                <a:latin typeface="Century Gothic" panose="020B0502020202020204" pitchFamily="34" charset="0"/>
              </a:endParaRPr>
            </a:p>
          </p:txBody>
        </p:sp>
        <p:sp>
          <p:nvSpPr>
            <p:cNvPr id="81" name="Rectangle 80">
              <a:extLst>
                <a:ext uri="{FF2B5EF4-FFF2-40B4-BE49-F238E27FC236}">
                  <a16:creationId xmlns:a16="http://schemas.microsoft.com/office/drawing/2014/main" id="{C3313721-A537-8A4D-9E16-CB8A2AB43B7B}"/>
                </a:ext>
              </a:extLst>
            </p:cNvPr>
            <p:cNvSpPr/>
            <p:nvPr/>
          </p:nvSpPr>
          <p:spPr>
            <a:xfrm>
              <a:off x="4219165" y="1043518"/>
              <a:ext cx="1653642" cy="545070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800">
                <a:latin typeface="Century Gothic" panose="020B0502020202020204" pitchFamily="34" charset="0"/>
              </a:endParaRPr>
            </a:p>
          </p:txBody>
        </p:sp>
        <p:sp>
          <p:nvSpPr>
            <p:cNvPr id="82" name="Rectangle 81">
              <a:extLst>
                <a:ext uri="{FF2B5EF4-FFF2-40B4-BE49-F238E27FC236}">
                  <a16:creationId xmlns:a16="http://schemas.microsoft.com/office/drawing/2014/main" id="{1E19D42F-9DB7-1045-B0A5-499E111C10C4}"/>
                </a:ext>
              </a:extLst>
            </p:cNvPr>
            <p:cNvSpPr/>
            <p:nvPr/>
          </p:nvSpPr>
          <p:spPr>
            <a:xfrm>
              <a:off x="6038959" y="1043518"/>
              <a:ext cx="1653642" cy="545070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800">
                <a:latin typeface="Century Gothic" panose="020B0502020202020204" pitchFamily="34" charset="0"/>
              </a:endParaRPr>
            </a:p>
          </p:txBody>
        </p:sp>
        <p:sp>
          <p:nvSpPr>
            <p:cNvPr id="83" name="Rectangle 82">
              <a:extLst>
                <a:ext uri="{FF2B5EF4-FFF2-40B4-BE49-F238E27FC236}">
                  <a16:creationId xmlns:a16="http://schemas.microsoft.com/office/drawing/2014/main" id="{6783F5D9-A7BA-7B44-AC41-2BB8225557F2}"/>
                </a:ext>
              </a:extLst>
            </p:cNvPr>
            <p:cNvSpPr/>
            <p:nvPr/>
          </p:nvSpPr>
          <p:spPr>
            <a:xfrm>
              <a:off x="7848516" y="1043518"/>
              <a:ext cx="1653642" cy="54507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800">
                <a:latin typeface="Century Gothic" panose="020B0502020202020204" pitchFamily="34" charset="0"/>
              </a:endParaRPr>
            </a:p>
          </p:txBody>
        </p:sp>
        <p:sp>
          <p:nvSpPr>
            <p:cNvPr id="84" name="Rectangle 83">
              <a:extLst>
                <a:ext uri="{FF2B5EF4-FFF2-40B4-BE49-F238E27FC236}">
                  <a16:creationId xmlns:a16="http://schemas.microsoft.com/office/drawing/2014/main" id="{BEB2391A-6BBF-4242-B5E9-D815BA3416CF}"/>
                </a:ext>
              </a:extLst>
            </p:cNvPr>
            <p:cNvSpPr/>
            <p:nvPr/>
          </p:nvSpPr>
          <p:spPr>
            <a:xfrm>
              <a:off x="9680024" y="1043518"/>
              <a:ext cx="1653642" cy="5450704"/>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800">
                <a:latin typeface="Century Gothic" panose="020B0502020202020204" pitchFamily="34" charset="0"/>
              </a:endParaRPr>
            </a:p>
          </p:txBody>
        </p:sp>
      </p:grpSp>
      <p:sp>
        <p:nvSpPr>
          <p:cNvPr id="3" name="AutoShape 4">
            <a:extLst>
              <a:ext uri="{FF2B5EF4-FFF2-40B4-BE49-F238E27FC236}">
                <a16:creationId xmlns:a16="http://schemas.microsoft.com/office/drawing/2014/main" id="{EF71E494-D575-BF1D-956D-8419497800C5}"/>
              </a:ext>
            </a:extLst>
          </p:cNvPr>
          <p:cNvSpPr>
            <a:spLocks noChangeAspect="1" noChangeArrowheads="1"/>
          </p:cNvSpPr>
          <p:nvPr/>
        </p:nvSpPr>
        <p:spPr bwMode="auto">
          <a:xfrm>
            <a:off x="5340824" y="331410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itle 1">
            <a:extLst>
              <a:ext uri="{FF2B5EF4-FFF2-40B4-BE49-F238E27FC236}">
                <a16:creationId xmlns:a16="http://schemas.microsoft.com/office/drawing/2014/main" id="{927DAB37-4370-F763-C94C-C4747E8E28A5}"/>
              </a:ext>
            </a:extLst>
          </p:cNvPr>
          <p:cNvSpPr txBox="1">
            <a:spLocks/>
          </p:cNvSpPr>
          <p:nvPr/>
        </p:nvSpPr>
        <p:spPr>
          <a:xfrm>
            <a:off x="361935" y="525025"/>
            <a:ext cx="6272781"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a:latin typeface="Arial"/>
                <a:cs typeface="Arial"/>
              </a:rPr>
              <a:t>LIC User Journey</a:t>
            </a:r>
          </a:p>
        </p:txBody>
      </p:sp>
      <p:sp>
        <p:nvSpPr>
          <p:cNvPr id="4" name="Chevron 3">
            <a:extLst>
              <a:ext uri="{FF2B5EF4-FFF2-40B4-BE49-F238E27FC236}">
                <a16:creationId xmlns:a16="http://schemas.microsoft.com/office/drawing/2014/main" id="{1D0C7BB7-5DFF-D1B9-98AE-AEDEAD329705}"/>
              </a:ext>
            </a:extLst>
          </p:cNvPr>
          <p:cNvSpPr/>
          <p:nvPr/>
        </p:nvSpPr>
        <p:spPr>
          <a:xfrm>
            <a:off x="9966404" y="1182002"/>
            <a:ext cx="2012150" cy="363672"/>
          </a:xfrm>
          <a:prstGeom prst="chevron">
            <a:avLst>
              <a:gd name="adj" fmla="val 66931"/>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100" b="1" spc="20">
                <a:solidFill>
                  <a:schemeClr val="bg1"/>
                </a:solidFill>
                <a:latin typeface="Century Gothic"/>
              </a:rPr>
              <a:t>TEACHING</a:t>
            </a:r>
            <a:endParaRPr lang="en-US" sz="1100" b="1" spc="20">
              <a:solidFill>
                <a:schemeClr val="bg1"/>
              </a:solidFill>
              <a:latin typeface="Century Gothic" panose="020B0502020202020204" pitchFamily="34" charset="0"/>
            </a:endParaRPr>
          </a:p>
        </p:txBody>
      </p:sp>
      <p:sp>
        <p:nvSpPr>
          <p:cNvPr id="9" name="Chevron 4">
            <a:extLst>
              <a:ext uri="{FF2B5EF4-FFF2-40B4-BE49-F238E27FC236}">
                <a16:creationId xmlns:a16="http://schemas.microsoft.com/office/drawing/2014/main" id="{E6F9F274-C262-AC65-8EA8-9F308EB88CE3}"/>
              </a:ext>
            </a:extLst>
          </p:cNvPr>
          <p:cNvSpPr/>
          <p:nvPr/>
        </p:nvSpPr>
        <p:spPr>
          <a:xfrm>
            <a:off x="7837462" y="1182002"/>
            <a:ext cx="2319224" cy="363672"/>
          </a:xfrm>
          <a:prstGeom prst="chevron">
            <a:avLst>
              <a:gd name="adj" fmla="val 66931"/>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100" b="1" spc="20">
                <a:solidFill>
                  <a:schemeClr val="bg1"/>
                </a:solidFill>
                <a:latin typeface="Century Gothic"/>
              </a:rPr>
              <a:t>PREPARING</a:t>
            </a:r>
            <a:endParaRPr lang="en-US" sz="1100" b="1" spc="20">
              <a:solidFill>
                <a:schemeClr val="bg1"/>
              </a:solidFill>
              <a:latin typeface="Century Gothic" panose="020B0502020202020204" pitchFamily="34" charset="0"/>
            </a:endParaRPr>
          </a:p>
        </p:txBody>
      </p:sp>
      <p:sp>
        <p:nvSpPr>
          <p:cNvPr id="13" name="Chevron 8">
            <a:extLst>
              <a:ext uri="{FF2B5EF4-FFF2-40B4-BE49-F238E27FC236}">
                <a16:creationId xmlns:a16="http://schemas.microsoft.com/office/drawing/2014/main" id="{D5B93A4E-D142-AF09-F6BF-F5C8DE1377F2}"/>
              </a:ext>
            </a:extLst>
          </p:cNvPr>
          <p:cNvSpPr/>
          <p:nvPr/>
        </p:nvSpPr>
        <p:spPr>
          <a:xfrm>
            <a:off x="5769353" y="1182002"/>
            <a:ext cx="2262358" cy="363672"/>
          </a:xfrm>
          <a:prstGeom prst="chevron">
            <a:avLst>
              <a:gd name="adj" fmla="val 66931"/>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100" b="1" spc="20">
                <a:solidFill>
                  <a:schemeClr val="bg1"/>
                </a:solidFill>
                <a:latin typeface="Century Gothic"/>
              </a:rPr>
              <a:t>REVIEWING</a:t>
            </a:r>
            <a:endParaRPr lang="en-US" sz="1100" b="1" spc="20">
              <a:solidFill>
                <a:schemeClr val="bg1"/>
              </a:solidFill>
              <a:latin typeface="Century Gothic" panose="020B0502020202020204" pitchFamily="34" charset="0"/>
            </a:endParaRPr>
          </a:p>
        </p:txBody>
      </p:sp>
      <p:sp>
        <p:nvSpPr>
          <p:cNvPr id="15" name="Chevron 11">
            <a:extLst>
              <a:ext uri="{FF2B5EF4-FFF2-40B4-BE49-F238E27FC236}">
                <a16:creationId xmlns:a16="http://schemas.microsoft.com/office/drawing/2014/main" id="{43127E20-E555-23F7-6239-BDF57F1A362C}"/>
              </a:ext>
            </a:extLst>
          </p:cNvPr>
          <p:cNvSpPr/>
          <p:nvPr/>
        </p:nvSpPr>
        <p:spPr>
          <a:xfrm>
            <a:off x="3629033" y="1182002"/>
            <a:ext cx="2319224" cy="363672"/>
          </a:xfrm>
          <a:prstGeom prst="chevron">
            <a:avLst>
              <a:gd name="adj" fmla="val 66931"/>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100" b="1" spc="20">
                <a:solidFill>
                  <a:schemeClr val="bg1"/>
                </a:solidFill>
                <a:latin typeface="Century Gothic"/>
              </a:rPr>
              <a:t>TRAINING</a:t>
            </a:r>
            <a:endParaRPr lang="en-US"/>
          </a:p>
        </p:txBody>
      </p:sp>
      <p:sp>
        <p:nvSpPr>
          <p:cNvPr id="17" name="Pentagon 12">
            <a:extLst>
              <a:ext uri="{FF2B5EF4-FFF2-40B4-BE49-F238E27FC236}">
                <a16:creationId xmlns:a16="http://schemas.microsoft.com/office/drawing/2014/main" id="{F00CF838-2D43-CA0A-7CF5-3ECF5C70D55B}"/>
              </a:ext>
            </a:extLst>
          </p:cNvPr>
          <p:cNvSpPr/>
          <p:nvPr/>
        </p:nvSpPr>
        <p:spPr>
          <a:xfrm>
            <a:off x="1636565" y="1182002"/>
            <a:ext cx="2171373" cy="363672"/>
          </a:xfrm>
          <a:prstGeom prst="homePlate">
            <a:avLst>
              <a:gd name="adj" fmla="val 625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100" b="1" spc="20">
                <a:solidFill>
                  <a:schemeClr val="bg1"/>
                </a:solidFill>
                <a:latin typeface="Century Gothic"/>
              </a:rPr>
              <a:t>AWARENESS</a:t>
            </a:r>
            <a:endParaRPr lang="en-US"/>
          </a:p>
        </p:txBody>
      </p:sp>
      <p:sp>
        <p:nvSpPr>
          <p:cNvPr id="7" name="Rectangle: Folded Corner 166">
            <a:extLst>
              <a:ext uri="{FF2B5EF4-FFF2-40B4-BE49-F238E27FC236}">
                <a16:creationId xmlns:a16="http://schemas.microsoft.com/office/drawing/2014/main" id="{9C16C9F1-5E7F-9228-BE2F-2632F7D19EF5}"/>
              </a:ext>
            </a:extLst>
          </p:cNvPr>
          <p:cNvSpPr/>
          <p:nvPr/>
        </p:nvSpPr>
        <p:spPr>
          <a:xfrm>
            <a:off x="4720266" y="1720845"/>
            <a:ext cx="869265"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900">
                <a:solidFill>
                  <a:srgbClr val="000000"/>
                </a:solidFill>
                <a:latin typeface="Century Gothic"/>
              </a:rPr>
              <a:t>Canvas Login</a:t>
            </a:r>
            <a:endParaRPr lang="en-US" sz="900"/>
          </a:p>
        </p:txBody>
      </p:sp>
      <p:sp>
        <p:nvSpPr>
          <p:cNvPr id="14" name="Rectangle: Folded Corner 166">
            <a:extLst>
              <a:ext uri="{FF2B5EF4-FFF2-40B4-BE49-F238E27FC236}">
                <a16:creationId xmlns:a16="http://schemas.microsoft.com/office/drawing/2014/main" id="{27357154-836C-B7B6-B299-025678D0FE84}"/>
              </a:ext>
            </a:extLst>
          </p:cNvPr>
          <p:cNvSpPr/>
          <p:nvPr/>
        </p:nvSpPr>
        <p:spPr>
          <a:xfrm>
            <a:off x="7977454" y="1720843"/>
            <a:ext cx="835146"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900">
                <a:solidFill>
                  <a:srgbClr val="000000"/>
                </a:solidFill>
                <a:latin typeface="Century Gothic" panose="020B0502020202020204" pitchFamily="34" charset="0"/>
              </a:rPr>
              <a:t>Canvas LTIs</a:t>
            </a:r>
          </a:p>
        </p:txBody>
      </p:sp>
      <p:sp>
        <p:nvSpPr>
          <p:cNvPr id="16" name="Rectangle: Folded Corner 166">
            <a:extLst>
              <a:ext uri="{FF2B5EF4-FFF2-40B4-BE49-F238E27FC236}">
                <a16:creationId xmlns:a16="http://schemas.microsoft.com/office/drawing/2014/main" id="{61B0BAB7-E256-C8C3-D7CB-A9FE2CD23496}"/>
              </a:ext>
            </a:extLst>
          </p:cNvPr>
          <p:cNvSpPr/>
          <p:nvPr/>
        </p:nvSpPr>
        <p:spPr>
          <a:xfrm>
            <a:off x="10092856" y="1720842"/>
            <a:ext cx="835146"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800">
                <a:solidFill>
                  <a:srgbClr val="000000"/>
                </a:solidFill>
                <a:latin typeface="Century Gothic" panose="020B0502020202020204" pitchFamily="34" charset="0"/>
              </a:rPr>
              <a:t>Canvas Gradebook</a:t>
            </a:r>
            <a:endParaRPr lang="en-US" sz="800">
              <a:latin typeface="Century Gothic" panose="020B0502020202020204" pitchFamily="34" charset="0"/>
            </a:endParaRPr>
          </a:p>
        </p:txBody>
      </p:sp>
      <p:sp>
        <p:nvSpPr>
          <p:cNvPr id="21" name="Rectangle: Folded Corner 166">
            <a:extLst>
              <a:ext uri="{FF2B5EF4-FFF2-40B4-BE49-F238E27FC236}">
                <a16:creationId xmlns:a16="http://schemas.microsoft.com/office/drawing/2014/main" id="{67C347F0-3C5A-4A20-244C-B39259A7D5D5}"/>
              </a:ext>
            </a:extLst>
          </p:cNvPr>
          <p:cNvSpPr/>
          <p:nvPr/>
        </p:nvSpPr>
        <p:spPr>
          <a:xfrm>
            <a:off x="3769395" y="1720845"/>
            <a:ext cx="835146"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900">
                <a:solidFill>
                  <a:srgbClr val="000000"/>
                </a:solidFill>
                <a:latin typeface="Century Gothic"/>
              </a:rPr>
              <a:t>Canvas Sandpit</a:t>
            </a:r>
            <a:endParaRPr lang="en-US" sz="900"/>
          </a:p>
        </p:txBody>
      </p:sp>
      <p:pic>
        <p:nvPicPr>
          <p:cNvPr id="41" name="Graphic 40">
            <a:extLst>
              <a:ext uri="{FF2B5EF4-FFF2-40B4-BE49-F238E27FC236}">
                <a16:creationId xmlns:a16="http://schemas.microsoft.com/office/drawing/2014/main" id="{51320B92-392E-F2FA-FA94-22951861CA2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65221" y="3507336"/>
            <a:ext cx="510922" cy="510922"/>
          </a:xfrm>
          <a:prstGeom prst="rect">
            <a:avLst/>
          </a:prstGeom>
        </p:spPr>
      </p:pic>
      <p:sp>
        <p:nvSpPr>
          <p:cNvPr id="43" name="TextBox 42">
            <a:extLst>
              <a:ext uri="{FF2B5EF4-FFF2-40B4-BE49-F238E27FC236}">
                <a16:creationId xmlns:a16="http://schemas.microsoft.com/office/drawing/2014/main" id="{8BC413C9-4D61-59B6-69DD-0B56B7BBC513}"/>
              </a:ext>
            </a:extLst>
          </p:cNvPr>
          <p:cNvSpPr txBox="1"/>
          <p:nvPr/>
        </p:nvSpPr>
        <p:spPr>
          <a:xfrm>
            <a:off x="10623517" y="3555180"/>
            <a:ext cx="1212312" cy="413511"/>
          </a:xfrm>
          <a:prstGeom prst="rect">
            <a:avLst/>
          </a:prstGeom>
          <a:noFill/>
        </p:spPr>
        <p:txBody>
          <a:bodyPr wrap="square" lIns="0" tIns="0" rIns="0" bIns="0" rtlCol="0" anchor="ctr">
            <a:spAutoFit/>
          </a:bodyPr>
          <a:lstStyle/>
          <a:p>
            <a:pPr>
              <a:lnSpc>
                <a:spcPts val="1060"/>
              </a:lnSpc>
            </a:pPr>
            <a:r>
              <a:rPr lang="en-US" sz="900">
                <a:solidFill>
                  <a:schemeClr val="tx1">
                    <a:lumMod val="95000"/>
                    <a:lumOff val="5000"/>
                  </a:schemeClr>
                </a:solidFill>
                <a:latin typeface="Century Gothic"/>
              </a:rPr>
              <a:t>Deliver online and in-person classes using Canvas</a:t>
            </a:r>
          </a:p>
        </p:txBody>
      </p:sp>
      <p:pic>
        <p:nvPicPr>
          <p:cNvPr id="44" name="Graphic 44" descr="Email with solid fill">
            <a:extLst>
              <a:ext uri="{FF2B5EF4-FFF2-40B4-BE49-F238E27FC236}">
                <a16:creationId xmlns:a16="http://schemas.microsoft.com/office/drawing/2014/main" id="{43A6E008-F5A2-56BE-6C04-0BB62B76CE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45966" y="2997289"/>
            <a:ext cx="385035" cy="385035"/>
          </a:xfrm>
          <a:prstGeom prst="rect">
            <a:avLst/>
          </a:prstGeom>
        </p:spPr>
      </p:pic>
      <p:sp>
        <p:nvSpPr>
          <p:cNvPr id="46" name="TextBox 45">
            <a:extLst>
              <a:ext uri="{FF2B5EF4-FFF2-40B4-BE49-F238E27FC236}">
                <a16:creationId xmlns:a16="http://schemas.microsoft.com/office/drawing/2014/main" id="{8EA8F38E-58AD-CE58-9675-51E58974B3D0}"/>
              </a:ext>
            </a:extLst>
          </p:cNvPr>
          <p:cNvSpPr txBox="1"/>
          <p:nvPr/>
        </p:nvSpPr>
        <p:spPr>
          <a:xfrm>
            <a:off x="2235419" y="3082505"/>
            <a:ext cx="1242933" cy="272447"/>
          </a:xfrm>
          <a:prstGeom prst="rect">
            <a:avLst/>
          </a:prstGeom>
          <a:noFill/>
        </p:spPr>
        <p:txBody>
          <a:bodyPr wrap="square" lIns="0" tIns="0" rIns="0" bIns="0" rtlCol="0" anchor="ctr">
            <a:spAutoFit/>
          </a:bodyPr>
          <a:lstStyle/>
          <a:p>
            <a:pPr>
              <a:lnSpc>
                <a:spcPts val="1060"/>
              </a:lnSpc>
            </a:pPr>
            <a:r>
              <a:rPr lang="en-US" sz="900">
                <a:solidFill>
                  <a:schemeClr val="tx1">
                    <a:lumMod val="95000"/>
                    <a:lumOff val="5000"/>
                  </a:schemeClr>
                </a:solidFill>
                <a:latin typeface="Century Gothic"/>
              </a:rPr>
              <a:t>Targeted emails from School and Faculty</a:t>
            </a:r>
          </a:p>
        </p:txBody>
      </p:sp>
      <p:pic>
        <p:nvPicPr>
          <p:cNvPr id="47" name="Graphic 47" descr="Teacher with solid fill">
            <a:extLst>
              <a:ext uri="{FF2B5EF4-FFF2-40B4-BE49-F238E27FC236}">
                <a16:creationId xmlns:a16="http://schemas.microsoft.com/office/drawing/2014/main" id="{DCCDCE1F-8115-58DB-8ED7-83B4A6EB52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14330" y="4158959"/>
            <a:ext cx="425829" cy="452780"/>
          </a:xfrm>
          <a:prstGeom prst="rect">
            <a:avLst/>
          </a:prstGeom>
        </p:spPr>
      </p:pic>
      <p:sp>
        <p:nvSpPr>
          <p:cNvPr id="49" name="TextBox 48">
            <a:extLst>
              <a:ext uri="{FF2B5EF4-FFF2-40B4-BE49-F238E27FC236}">
                <a16:creationId xmlns:a16="http://schemas.microsoft.com/office/drawing/2014/main" id="{E7DB017F-EBBD-69E2-D657-EC37C076A85E}"/>
              </a:ext>
            </a:extLst>
          </p:cNvPr>
          <p:cNvSpPr txBox="1"/>
          <p:nvPr/>
        </p:nvSpPr>
        <p:spPr>
          <a:xfrm>
            <a:off x="4364559" y="4234836"/>
            <a:ext cx="1080744" cy="272447"/>
          </a:xfrm>
          <a:prstGeom prst="rect">
            <a:avLst/>
          </a:prstGeom>
          <a:noFill/>
        </p:spPr>
        <p:txBody>
          <a:bodyPr wrap="square" lIns="0" tIns="0" rIns="0" bIns="0" rtlCol="0" anchor="ctr">
            <a:spAutoFit/>
          </a:bodyPr>
          <a:lstStyle/>
          <a:p>
            <a:pPr>
              <a:lnSpc>
                <a:spcPts val="1060"/>
              </a:lnSpc>
            </a:pPr>
            <a:r>
              <a:rPr lang="en-US" sz="900">
                <a:solidFill>
                  <a:schemeClr val="tx1">
                    <a:lumMod val="95000"/>
                    <a:lumOff val="5000"/>
                  </a:schemeClr>
                </a:solidFill>
                <a:latin typeface="Century Gothic"/>
              </a:rPr>
              <a:t>Canvas Essentials 1 Training “Ready”</a:t>
            </a:r>
          </a:p>
        </p:txBody>
      </p:sp>
      <p:sp>
        <p:nvSpPr>
          <p:cNvPr id="55" name="TextBox 54">
            <a:extLst>
              <a:ext uri="{FF2B5EF4-FFF2-40B4-BE49-F238E27FC236}">
                <a16:creationId xmlns:a16="http://schemas.microsoft.com/office/drawing/2014/main" id="{73FB0F91-39B3-3EC7-1664-1DEAB7DCF8A4}"/>
              </a:ext>
            </a:extLst>
          </p:cNvPr>
          <p:cNvSpPr txBox="1"/>
          <p:nvPr/>
        </p:nvSpPr>
        <p:spPr>
          <a:xfrm>
            <a:off x="8520879" y="4182480"/>
            <a:ext cx="1319216" cy="413511"/>
          </a:xfrm>
          <a:prstGeom prst="rect">
            <a:avLst/>
          </a:prstGeom>
          <a:noFill/>
        </p:spPr>
        <p:txBody>
          <a:bodyPr wrap="square" lIns="0" tIns="0" rIns="0" bIns="0" rtlCol="0" anchor="ctr">
            <a:spAutoFit/>
          </a:bodyPr>
          <a:lstStyle/>
          <a:p>
            <a:pPr>
              <a:lnSpc>
                <a:spcPts val="1060"/>
              </a:lnSpc>
            </a:pPr>
            <a:r>
              <a:rPr lang="en-US" sz="900">
                <a:solidFill>
                  <a:schemeClr val="tx1">
                    <a:lumMod val="95000"/>
                    <a:lumOff val="5000"/>
                  </a:schemeClr>
                </a:solidFill>
                <a:latin typeface="Century Gothic"/>
              </a:rPr>
              <a:t>Canvas Essentials 3 Training: "Go" Learning and Teaching</a:t>
            </a:r>
          </a:p>
        </p:txBody>
      </p:sp>
      <p:sp>
        <p:nvSpPr>
          <p:cNvPr id="2" name="Rounded Rectangle 1">
            <a:extLst>
              <a:ext uri="{FF2B5EF4-FFF2-40B4-BE49-F238E27FC236}">
                <a16:creationId xmlns:a16="http://schemas.microsoft.com/office/drawing/2014/main" id="{20A2C6E2-2E52-B11E-5672-FF2879340C3E}"/>
              </a:ext>
            </a:extLst>
          </p:cNvPr>
          <p:cNvSpPr/>
          <p:nvPr/>
        </p:nvSpPr>
        <p:spPr>
          <a:xfrm>
            <a:off x="3790872" y="4871165"/>
            <a:ext cx="1798659" cy="347473"/>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US" sz="900" spc="20">
                <a:solidFill>
                  <a:schemeClr val="bg1"/>
                </a:solidFill>
                <a:latin typeface="Century Gothic"/>
              </a:rPr>
              <a:t>Face-to Face Training</a:t>
            </a:r>
          </a:p>
        </p:txBody>
      </p:sp>
      <p:sp>
        <p:nvSpPr>
          <p:cNvPr id="6" name="Rounded Rectangle 5">
            <a:extLst>
              <a:ext uri="{FF2B5EF4-FFF2-40B4-BE49-F238E27FC236}">
                <a16:creationId xmlns:a16="http://schemas.microsoft.com/office/drawing/2014/main" id="{DFDBB585-D30B-786F-B6CD-F2EBDF11E820}"/>
              </a:ext>
            </a:extLst>
          </p:cNvPr>
          <p:cNvSpPr/>
          <p:nvPr/>
        </p:nvSpPr>
        <p:spPr>
          <a:xfrm>
            <a:off x="5895725" y="4866105"/>
            <a:ext cx="1782593" cy="352534"/>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US" sz="900" spc="20">
                <a:solidFill>
                  <a:schemeClr val="bg1"/>
                </a:solidFill>
                <a:latin typeface="Century Gothic"/>
              </a:rPr>
              <a:t>QA Support Team</a:t>
            </a:r>
          </a:p>
        </p:txBody>
      </p:sp>
      <p:sp>
        <p:nvSpPr>
          <p:cNvPr id="8" name="Rounded Rectangle 7">
            <a:extLst>
              <a:ext uri="{FF2B5EF4-FFF2-40B4-BE49-F238E27FC236}">
                <a16:creationId xmlns:a16="http://schemas.microsoft.com/office/drawing/2014/main" id="{567B2941-2B8F-B049-E5BE-548BC79878E1}"/>
              </a:ext>
            </a:extLst>
          </p:cNvPr>
          <p:cNvSpPr/>
          <p:nvPr/>
        </p:nvSpPr>
        <p:spPr>
          <a:xfrm>
            <a:off x="7977454" y="4886205"/>
            <a:ext cx="1787021" cy="332433"/>
          </a:xfrm>
          <a:prstGeom prst="roundRect">
            <a:avLst>
              <a:gd name="adj" fmla="val 5000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US" sz="900" spc="20">
                <a:solidFill>
                  <a:schemeClr val="bg1"/>
                </a:solidFill>
                <a:ea typeface="+mn-lt"/>
                <a:cs typeface="+mn-lt"/>
              </a:rPr>
              <a:t>Face-to Face Training</a:t>
            </a:r>
            <a:endParaRPr lang="en-US" sz="900" spc="20">
              <a:ea typeface="+mn-lt"/>
              <a:cs typeface="+mn-lt"/>
            </a:endParaRPr>
          </a:p>
        </p:txBody>
      </p:sp>
      <p:sp>
        <p:nvSpPr>
          <p:cNvPr id="23" name="Rounded Rectangle 22">
            <a:extLst>
              <a:ext uri="{FF2B5EF4-FFF2-40B4-BE49-F238E27FC236}">
                <a16:creationId xmlns:a16="http://schemas.microsoft.com/office/drawing/2014/main" id="{70F0E046-D462-4023-D3F7-FB3FCEB067C4}"/>
              </a:ext>
            </a:extLst>
          </p:cNvPr>
          <p:cNvSpPr/>
          <p:nvPr/>
        </p:nvSpPr>
        <p:spPr>
          <a:xfrm>
            <a:off x="10156686" y="4886205"/>
            <a:ext cx="1707676" cy="332434"/>
          </a:xfrm>
          <a:prstGeom prst="roundRect">
            <a:avLst>
              <a:gd name="adj" fmla="val 50000"/>
            </a:avLst>
          </a:prstGeom>
          <a:solidFill>
            <a:schemeClr val="tx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US" sz="900" spc="20">
                <a:solidFill>
                  <a:schemeClr val="bg1"/>
                </a:solidFill>
                <a:latin typeface="Century Gothic"/>
              </a:rPr>
              <a:t>Canvas Impact</a:t>
            </a:r>
          </a:p>
        </p:txBody>
      </p:sp>
      <p:pic>
        <p:nvPicPr>
          <p:cNvPr id="25" name="Graphic 47" descr="Teacher with solid fill">
            <a:extLst>
              <a:ext uri="{FF2B5EF4-FFF2-40B4-BE49-F238E27FC236}">
                <a16:creationId xmlns:a16="http://schemas.microsoft.com/office/drawing/2014/main" id="{AC703830-1E43-625D-08B8-FEFAA58335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70375" y="4160978"/>
            <a:ext cx="425829" cy="452780"/>
          </a:xfrm>
          <a:prstGeom prst="rect">
            <a:avLst/>
          </a:prstGeom>
        </p:spPr>
      </p:pic>
      <p:pic>
        <p:nvPicPr>
          <p:cNvPr id="26" name="Graphic 44" descr="Email with solid fill">
            <a:extLst>
              <a:ext uri="{FF2B5EF4-FFF2-40B4-BE49-F238E27FC236}">
                <a16:creationId xmlns:a16="http://schemas.microsoft.com/office/drawing/2014/main" id="{A39B0276-96E8-5807-02A6-252390E8AF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73411" y="3027489"/>
            <a:ext cx="352892" cy="352892"/>
          </a:xfrm>
          <a:prstGeom prst="rect">
            <a:avLst/>
          </a:prstGeom>
        </p:spPr>
      </p:pic>
      <p:sp>
        <p:nvSpPr>
          <p:cNvPr id="28" name="TextBox 27">
            <a:extLst>
              <a:ext uri="{FF2B5EF4-FFF2-40B4-BE49-F238E27FC236}">
                <a16:creationId xmlns:a16="http://schemas.microsoft.com/office/drawing/2014/main" id="{5326D114-3959-BF59-A501-C244A8AF8A90}"/>
              </a:ext>
            </a:extLst>
          </p:cNvPr>
          <p:cNvSpPr txBox="1"/>
          <p:nvPr/>
        </p:nvSpPr>
        <p:spPr>
          <a:xfrm>
            <a:off x="6411781" y="3151914"/>
            <a:ext cx="1248538" cy="131383"/>
          </a:xfrm>
          <a:prstGeom prst="rect">
            <a:avLst/>
          </a:prstGeom>
          <a:noFill/>
        </p:spPr>
        <p:txBody>
          <a:bodyPr wrap="square" lIns="0" tIns="0" rIns="0" bIns="0" rtlCol="0" anchor="ctr">
            <a:spAutoFit/>
          </a:bodyPr>
          <a:lstStyle/>
          <a:p>
            <a:pPr>
              <a:lnSpc>
                <a:spcPts val="1060"/>
              </a:lnSpc>
            </a:pPr>
            <a:r>
              <a:rPr lang="en-US" sz="900">
                <a:solidFill>
                  <a:schemeClr val="tx1">
                    <a:lumMod val="95000"/>
                    <a:lumOff val="5000"/>
                  </a:schemeClr>
                </a:solidFill>
                <a:latin typeface="Century Gothic"/>
              </a:rPr>
              <a:t>Link to unit to review</a:t>
            </a:r>
          </a:p>
        </p:txBody>
      </p:sp>
      <p:pic>
        <p:nvPicPr>
          <p:cNvPr id="29" name="Graphic 44">
            <a:extLst>
              <a:ext uri="{FF2B5EF4-FFF2-40B4-BE49-F238E27FC236}">
                <a16:creationId xmlns:a16="http://schemas.microsoft.com/office/drawing/2014/main" id="{8E7D0227-BB91-E595-A738-F6155405D48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935952" y="3561737"/>
            <a:ext cx="427810" cy="427810"/>
          </a:xfrm>
          <a:prstGeom prst="rect">
            <a:avLst/>
          </a:prstGeom>
        </p:spPr>
      </p:pic>
      <p:sp>
        <p:nvSpPr>
          <p:cNvPr id="30" name="TextBox 29">
            <a:extLst>
              <a:ext uri="{FF2B5EF4-FFF2-40B4-BE49-F238E27FC236}">
                <a16:creationId xmlns:a16="http://schemas.microsoft.com/office/drawing/2014/main" id="{B372C63F-013A-7CE9-44FA-182AE3A098C9}"/>
              </a:ext>
            </a:extLst>
          </p:cNvPr>
          <p:cNvSpPr txBox="1"/>
          <p:nvPr/>
        </p:nvSpPr>
        <p:spPr>
          <a:xfrm>
            <a:off x="6397430" y="3653960"/>
            <a:ext cx="1262889" cy="272447"/>
          </a:xfrm>
          <a:prstGeom prst="rect">
            <a:avLst/>
          </a:prstGeom>
          <a:noFill/>
        </p:spPr>
        <p:txBody>
          <a:bodyPr wrap="square" lIns="0" tIns="0" rIns="0" bIns="0" rtlCol="0" anchor="ctr">
            <a:spAutoFit/>
          </a:bodyPr>
          <a:lstStyle/>
          <a:p>
            <a:pPr>
              <a:lnSpc>
                <a:spcPts val="1060"/>
              </a:lnSpc>
            </a:pPr>
            <a:r>
              <a:rPr lang="en-US" sz="900">
                <a:solidFill>
                  <a:schemeClr val="tx1">
                    <a:lumMod val="95000"/>
                    <a:lumOff val="5000"/>
                  </a:schemeClr>
                </a:solidFill>
                <a:latin typeface="Century Gothic"/>
              </a:rPr>
              <a:t>Update your Canvas unit</a:t>
            </a:r>
          </a:p>
        </p:txBody>
      </p:sp>
      <p:sp>
        <p:nvSpPr>
          <p:cNvPr id="31" name="TextBox 30">
            <a:extLst>
              <a:ext uri="{FF2B5EF4-FFF2-40B4-BE49-F238E27FC236}">
                <a16:creationId xmlns:a16="http://schemas.microsoft.com/office/drawing/2014/main" id="{E3939BD2-BE76-E1E1-87EE-358E027DD3EA}"/>
              </a:ext>
            </a:extLst>
          </p:cNvPr>
          <p:cNvSpPr txBox="1"/>
          <p:nvPr/>
        </p:nvSpPr>
        <p:spPr>
          <a:xfrm>
            <a:off x="4413765" y="3682133"/>
            <a:ext cx="1226468" cy="272447"/>
          </a:xfrm>
          <a:prstGeom prst="rect">
            <a:avLst/>
          </a:prstGeom>
          <a:noFill/>
        </p:spPr>
        <p:txBody>
          <a:bodyPr wrap="square" lIns="0" tIns="0" rIns="0" bIns="0" rtlCol="0" anchor="ctr">
            <a:spAutoFit/>
          </a:bodyPr>
          <a:lstStyle/>
          <a:p>
            <a:pPr>
              <a:lnSpc>
                <a:spcPts val="1060"/>
              </a:lnSpc>
            </a:pPr>
            <a:r>
              <a:rPr lang="en-US" sz="900">
                <a:solidFill>
                  <a:schemeClr val="tx1">
                    <a:lumMod val="95000"/>
                    <a:lumOff val="5000"/>
                  </a:schemeClr>
                </a:solidFill>
                <a:latin typeface="Century Gothic"/>
              </a:rPr>
              <a:t>Canvas Essentials 2: “Set” QA Training</a:t>
            </a:r>
          </a:p>
        </p:txBody>
      </p:sp>
      <p:pic>
        <p:nvPicPr>
          <p:cNvPr id="32" name="Graphic 47" descr="Teacher with solid fill">
            <a:extLst>
              <a:ext uri="{FF2B5EF4-FFF2-40B4-BE49-F238E27FC236}">
                <a16:creationId xmlns:a16="http://schemas.microsoft.com/office/drawing/2014/main" id="{5EC61DFA-DE57-4FF9-02D2-9223C8BE79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14330" y="3560955"/>
            <a:ext cx="425829" cy="452780"/>
          </a:xfrm>
          <a:prstGeom prst="rect">
            <a:avLst/>
          </a:prstGeom>
        </p:spPr>
      </p:pic>
      <p:pic>
        <p:nvPicPr>
          <p:cNvPr id="33" name="Graphic 44">
            <a:extLst>
              <a:ext uri="{FF2B5EF4-FFF2-40B4-BE49-F238E27FC236}">
                <a16:creationId xmlns:a16="http://schemas.microsoft.com/office/drawing/2014/main" id="{D754DDCA-AB78-EC0B-A68D-16B72E91A8AC}"/>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684333" y="3498069"/>
            <a:ext cx="513086" cy="513086"/>
          </a:xfrm>
          <a:prstGeom prst="rect">
            <a:avLst/>
          </a:prstGeom>
        </p:spPr>
      </p:pic>
      <p:sp>
        <p:nvSpPr>
          <p:cNvPr id="34" name="TextBox 33">
            <a:extLst>
              <a:ext uri="{FF2B5EF4-FFF2-40B4-BE49-F238E27FC236}">
                <a16:creationId xmlns:a16="http://schemas.microsoft.com/office/drawing/2014/main" id="{6807F684-8720-1699-EC11-2F442540C122}"/>
              </a:ext>
            </a:extLst>
          </p:cNvPr>
          <p:cNvSpPr txBox="1"/>
          <p:nvPr/>
        </p:nvSpPr>
        <p:spPr>
          <a:xfrm>
            <a:off x="2235418" y="3575139"/>
            <a:ext cx="1240874" cy="413511"/>
          </a:xfrm>
          <a:prstGeom prst="rect">
            <a:avLst/>
          </a:prstGeom>
          <a:noFill/>
        </p:spPr>
        <p:txBody>
          <a:bodyPr wrap="square" lIns="0" tIns="0" rIns="0" bIns="0" rtlCol="0" anchor="ctr">
            <a:spAutoFit/>
          </a:bodyPr>
          <a:lstStyle/>
          <a:p>
            <a:pPr>
              <a:lnSpc>
                <a:spcPts val="1060"/>
              </a:lnSpc>
            </a:pPr>
            <a:r>
              <a:rPr lang="en-US" sz="900">
                <a:solidFill>
                  <a:schemeClr val="tx1">
                    <a:lumMod val="95000"/>
                    <a:lumOff val="5000"/>
                  </a:schemeClr>
                </a:solidFill>
                <a:latin typeface="Century Gothic"/>
              </a:rPr>
              <a:t>Updates posted on Workplace and other forums</a:t>
            </a:r>
          </a:p>
        </p:txBody>
      </p:sp>
      <p:sp>
        <p:nvSpPr>
          <p:cNvPr id="36" name="TextBox 35">
            <a:extLst>
              <a:ext uri="{FF2B5EF4-FFF2-40B4-BE49-F238E27FC236}">
                <a16:creationId xmlns:a16="http://schemas.microsoft.com/office/drawing/2014/main" id="{1B7DE58F-BE33-0B09-E3C5-7F7C67FF92B0}"/>
              </a:ext>
            </a:extLst>
          </p:cNvPr>
          <p:cNvSpPr txBox="1"/>
          <p:nvPr/>
        </p:nvSpPr>
        <p:spPr>
          <a:xfrm>
            <a:off x="2234283" y="4338698"/>
            <a:ext cx="1240874" cy="131383"/>
          </a:xfrm>
          <a:prstGeom prst="rect">
            <a:avLst/>
          </a:prstGeom>
          <a:noFill/>
        </p:spPr>
        <p:txBody>
          <a:bodyPr wrap="square" lIns="0" tIns="0" rIns="0" bIns="0" rtlCol="0" anchor="ctr">
            <a:spAutoFit/>
          </a:bodyPr>
          <a:lstStyle/>
          <a:p>
            <a:pPr>
              <a:lnSpc>
                <a:spcPts val="1060"/>
              </a:lnSpc>
            </a:pPr>
            <a:r>
              <a:rPr lang="en-US" sz="900">
                <a:solidFill>
                  <a:schemeClr val="tx1">
                    <a:lumMod val="95000"/>
                    <a:lumOff val="5000"/>
                  </a:schemeClr>
                </a:solidFill>
                <a:latin typeface="Century Gothic"/>
              </a:rPr>
              <a:t>FAQs and Workshops</a:t>
            </a:r>
          </a:p>
        </p:txBody>
      </p:sp>
      <p:pic>
        <p:nvPicPr>
          <p:cNvPr id="37" name="Graphic 36" descr="Classroom with solid fill">
            <a:extLst>
              <a:ext uri="{FF2B5EF4-FFF2-40B4-BE49-F238E27FC236}">
                <a16:creationId xmlns:a16="http://schemas.microsoft.com/office/drawing/2014/main" id="{4C170A29-4397-489E-A51C-9D5A288F724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87858" y="4144044"/>
            <a:ext cx="510922" cy="510922"/>
          </a:xfrm>
          <a:prstGeom prst="rect">
            <a:avLst/>
          </a:prstGeom>
        </p:spPr>
      </p:pic>
      <p:sp>
        <p:nvSpPr>
          <p:cNvPr id="39" name="Rounded Rectangle 38">
            <a:extLst>
              <a:ext uri="{FF2B5EF4-FFF2-40B4-BE49-F238E27FC236}">
                <a16:creationId xmlns:a16="http://schemas.microsoft.com/office/drawing/2014/main" id="{9C74740D-CBE7-C1D1-C839-733B51AC46A8}"/>
              </a:ext>
            </a:extLst>
          </p:cNvPr>
          <p:cNvSpPr/>
          <p:nvPr/>
        </p:nvSpPr>
        <p:spPr>
          <a:xfrm>
            <a:off x="1689190" y="4885311"/>
            <a:ext cx="1776936" cy="347019"/>
          </a:xfrm>
          <a:prstGeom prst="roundRect">
            <a:avLst>
              <a:gd name="adj" fmla="val 50000"/>
            </a:avLst>
          </a:prstGeom>
          <a:solidFill>
            <a:schemeClr val="tx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US" sz="900" spc="20">
                <a:solidFill>
                  <a:schemeClr val="bg1"/>
                </a:solidFill>
                <a:latin typeface="Century Gothic"/>
              </a:rPr>
              <a:t>Project FAQs</a:t>
            </a:r>
          </a:p>
        </p:txBody>
      </p:sp>
      <p:sp>
        <p:nvSpPr>
          <p:cNvPr id="42" name="Rectangle: Folded Corner 166">
            <a:extLst>
              <a:ext uri="{FF2B5EF4-FFF2-40B4-BE49-F238E27FC236}">
                <a16:creationId xmlns:a16="http://schemas.microsoft.com/office/drawing/2014/main" id="{D7BAA771-344A-72E6-B980-BC3568AA0541}"/>
              </a:ext>
            </a:extLst>
          </p:cNvPr>
          <p:cNvSpPr/>
          <p:nvPr/>
        </p:nvSpPr>
        <p:spPr>
          <a:xfrm>
            <a:off x="8929329" y="2254242"/>
            <a:ext cx="835146"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900">
                <a:solidFill>
                  <a:srgbClr val="000000"/>
                </a:solidFill>
                <a:latin typeface="Century Gothic" panose="020B0502020202020204" pitchFamily="34" charset="0"/>
              </a:rPr>
              <a:t>Canvas Calendar</a:t>
            </a:r>
          </a:p>
        </p:txBody>
      </p:sp>
      <p:sp>
        <p:nvSpPr>
          <p:cNvPr id="54" name="TextBox 53">
            <a:extLst>
              <a:ext uri="{FF2B5EF4-FFF2-40B4-BE49-F238E27FC236}">
                <a16:creationId xmlns:a16="http://schemas.microsoft.com/office/drawing/2014/main" id="{8BCD797B-F830-BA34-CBC5-C7EA3BC1D5B7}"/>
              </a:ext>
            </a:extLst>
          </p:cNvPr>
          <p:cNvSpPr txBox="1"/>
          <p:nvPr/>
        </p:nvSpPr>
        <p:spPr>
          <a:xfrm>
            <a:off x="6440265" y="4214625"/>
            <a:ext cx="1220054" cy="413511"/>
          </a:xfrm>
          <a:prstGeom prst="rect">
            <a:avLst/>
          </a:prstGeom>
          <a:noFill/>
        </p:spPr>
        <p:txBody>
          <a:bodyPr wrap="square" lIns="0" tIns="0" rIns="0" bIns="0" rtlCol="0" anchor="ctr">
            <a:spAutoFit/>
          </a:bodyPr>
          <a:lstStyle/>
          <a:p>
            <a:pPr>
              <a:lnSpc>
                <a:spcPts val="1060"/>
              </a:lnSpc>
            </a:pPr>
            <a:r>
              <a:rPr lang="en-US" sz="900">
                <a:solidFill>
                  <a:schemeClr val="tx1">
                    <a:lumMod val="95000"/>
                    <a:lumOff val="5000"/>
                  </a:schemeClr>
                </a:solidFill>
                <a:latin typeface="Century Gothic"/>
              </a:rPr>
              <a:t>Mark your migrated unit as "Review Complete"</a:t>
            </a:r>
          </a:p>
        </p:txBody>
      </p:sp>
      <p:pic>
        <p:nvPicPr>
          <p:cNvPr id="57" name="Graphic 56" descr="Badge Tick with solid fill">
            <a:extLst>
              <a:ext uri="{FF2B5EF4-FFF2-40B4-BE49-F238E27FC236}">
                <a16:creationId xmlns:a16="http://schemas.microsoft.com/office/drawing/2014/main" id="{4100908E-6B0A-06B9-4D62-ED5756CB3D6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02285" y="4169476"/>
            <a:ext cx="495145" cy="495145"/>
          </a:xfrm>
          <a:prstGeom prst="rect">
            <a:avLst/>
          </a:prstGeom>
        </p:spPr>
      </p:pic>
      <p:sp>
        <p:nvSpPr>
          <p:cNvPr id="58" name="TextBox 57">
            <a:extLst>
              <a:ext uri="{FF2B5EF4-FFF2-40B4-BE49-F238E27FC236}">
                <a16:creationId xmlns:a16="http://schemas.microsoft.com/office/drawing/2014/main" id="{9CA29022-A1C6-9C18-D83B-E73B40B30120}"/>
              </a:ext>
            </a:extLst>
          </p:cNvPr>
          <p:cNvSpPr txBox="1"/>
          <p:nvPr/>
        </p:nvSpPr>
        <p:spPr>
          <a:xfrm>
            <a:off x="8598299" y="3171781"/>
            <a:ext cx="1166176" cy="131383"/>
          </a:xfrm>
          <a:prstGeom prst="rect">
            <a:avLst/>
          </a:prstGeom>
          <a:noFill/>
        </p:spPr>
        <p:txBody>
          <a:bodyPr wrap="square" lIns="0" tIns="0" rIns="0" bIns="0" rtlCol="0" anchor="ctr">
            <a:spAutoFit/>
          </a:bodyPr>
          <a:lstStyle/>
          <a:p>
            <a:pPr>
              <a:lnSpc>
                <a:spcPts val="1060"/>
              </a:lnSpc>
            </a:pPr>
            <a:r>
              <a:rPr lang="en-US" sz="900">
                <a:solidFill>
                  <a:schemeClr val="tx1">
                    <a:lumMod val="95000"/>
                    <a:lumOff val="5000"/>
                  </a:schemeClr>
                </a:solidFill>
                <a:latin typeface="Century Gothic"/>
              </a:rPr>
              <a:t>Configure LTIs</a:t>
            </a:r>
          </a:p>
        </p:txBody>
      </p:sp>
      <p:pic>
        <p:nvPicPr>
          <p:cNvPr id="59" name="Graphic 47">
            <a:extLst>
              <a:ext uri="{FF2B5EF4-FFF2-40B4-BE49-F238E27FC236}">
                <a16:creationId xmlns:a16="http://schemas.microsoft.com/office/drawing/2014/main" id="{BF26CB4E-1986-F22C-5524-179484303672}"/>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8070375" y="3006284"/>
            <a:ext cx="425829" cy="425829"/>
          </a:xfrm>
          <a:prstGeom prst="rect">
            <a:avLst/>
          </a:prstGeom>
        </p:spPr>
      </p:pic>
      <p:sp>
        <p:nvSpPr>
          <p:cNvPr id="60" name="TextBox 59">
            <a:extLst>
              <a:ext uri="{FF2B5EF4-FFF2-40B4-BE49-F238E27FC236}">
                <a16:creationId xmlns:a16="http://schemas.microsoft.com/office/drawing/2014/main" id="{BBFD7AE9-43EC-3F88-955A-26EE993457F3}"/>
              </a:ext>
            </a:extLst>
          </p:cNvPr>
          <p:cNvSpPr txBox="1"/>
          <p:nvPr/>
        </p:nvSpPr>
        <p:spPr>
          <a:xfrm>
            <a:off x="8598300" y="3664508"/>
            <a:ext cx="1166176" cy="272447"/>
          </a:xfrm>
          <a:prstGeom prst="rect">
            <a:avLst/>
          </a:prstGeom>
          <a:noFill/>
        </p:spPr>
        <p:txBody>
          <a:bodyPr wrap="square" lIns="0" tIns="0" rIns="0" bIns="0" rtlCol="0" anchor="ctr">
            <a:spAutoFit/>
          </a:bodyPr>
          <a:lstStyle/>
          <a:p>
            <a:pPr>
              <a:lnSpc>
                <a:spcPts val="1060"/>
              </a:lnSpc>
            </a:pPr>
            <a:r>
              <a:rPr lang="en-US" sz="900">
                <a:solidFill>
                  <a:schemeClr val="tx1">
                    <a:lumMod val="95000"/>
                    <a:lumOff val="5000"/>
                  </a:schemeClr>
                </a:solidFill>
                <a:latin typeface="Century Gothic"/>
              </a:rPr>
              <a:t>Enroll unit teaching staff</a:t>
            </a:r>
          </a:p>
        </p:txBody>
      </p:sp>
      <p:pic>
        <p:nvPicPr>
          <p:cNvPr id="61" name="Graphic 47">
            <a:extLst>
              <a:ext uri="{FF2B5EF4-FFF2-40B4-BE49-F238E27FC236}">
                <a16:creationId xmlns:a16="http://schemas.microsoft.com/office/drawing/2014/main" id="{922CA773-ED94-F6DC-9361-3BF7858D1161}"/>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8070375" y="3573216"/>
            <a:ext cx="425829" cy="425829"/>
          </a:xfrm>
          <a:prstGeom prst="rect">
            <a:avLst/>
          </a:prstGeom>
        </p:spPr>
      </p:pic>
      <p:sp>
        <p:nvSpPr>
          <p:cNvPr id="85" name="Rectangle: Folded Corner 166">
            <a:extLst>
              <a:ext uri="{FF2B5EF4-FFF2-40B4-BE49-F238E27FC236}">
                <a16:creationId xmlns:a16="http://schemas.microsoft.com/office/drawing/2014/main" id="{672DAF58-A12A-B3BC-BEE0-70879ACA4E89}"/>
              </a:ext>
            </a:extLst>
          </p:cNvPr>
          <p:cNvSpPr/>
          <p:nvPr/>
        </p:nvSpPr>
        <p:spPr>
          <a:xfrm>
            <a:off x="5891297" y="1710987"/>
            <a:ext cx="835146"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900">
                <a:solidFill>
                  <a:srgbClr val="000000"/>
                </a:solidFill>
                <a:latin typeface="Century Gothic"/>
              </a:rPr>
              <a:t>Canvas LTIs</a:t>
            </a:r>
          </a:p>
        </p:txBody>
      </p:sp>
      <p:sp>
        <p:nvSpPr>
          <p:cNvPr id="86" name="Rectangle: Folded Corner 166">
            <a:extLst>
              <a:ext uri="{FF2B5EF4-FFF2-40B4-BE49-F238E27FC236}">
                <a16:creationId xmlns:a16="http://schemas.microsoft.com/office/drawing/2014/main" id="{072AF07B-B816-C21E-0B68-2562CD00C235}"/>
              </a:ext>
            </a:extLst>
          </p:cNvPr>
          <p:cNvSpPr/>
          <p:nvPr/>
        </p:nvSpPr>
        <p:spPr>
          <a:xfrm>
            <a:off x="5880991" y="2242856"/>
            <a:ext cx="835146"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900">
                <a:solidFill>
                  <a:srgbClr val="000000"/>
                </a:solidFill>
                <a:latin typeface="Century Gothic" panose="020B0502020202020204" pitchFamily="34" charset="0"/>
              </a:rPr>
              <a:t>Canvas RCE</a:t>
            </a:r>
          </a:p>
        </p:txBody>
      </p:sp>
      <p:sp>
        <p:nvSpPr>
          <p:cNvPr id="88" name="Rectangle: Folded Corner 166">
            <a:extLst>
              <a:ext uri="{FF2B5EF4-FFF2-40B4-BE49-F238E27FC236}">
                <a16:creationId xmlns:a16="http://schemas.microsoft.com/office/drawing/2014/main" id="{DCD93FE3-84E5-31FE-F27D-2E70BEEA9150}"/>
              </a:ext>
            </a:extLst>
          </p:cNvPr>
          <p:cNvSpPr/>
          <p:nvPr/>
        </p:nvSpPr>
        <p:spPr>
          <a:xfrm>
            <a:off x="6843172" y="1710986"/>
            <a:ext cx="835146"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850">
                <a:solidFill>
                  <a:srgbClr val="000000"/>
                </a:solidFill>
                <a:latin typeface="Century Gothic" panose="020B0502020202020204" pitchFamily="34" charset="0"/>
              </a:rPr>
              <a:t>Canvas Assignments</a:t>
            </a:r>
          </a:p>
        </p:txBody>
      </p:sp>
      <p:sp>
        <p:nvSpPr>
          <p:cNvPr id="89" name="Rectangle: Folded Corner 166">
            <a:extLst>
              <a:ext uri="{FF2B5EF4-FFF2-40B4-BE49-F238E27FC236}">
                <a16:creationId xmlns:a16="http://schemas.microsoft.com/office/drawing/2014/main" id="{F60B2ADD-13A3-2C8C-F7FE-BE6609299838}"/>
              </a:ext>
            </a:extLst>
          </p:cNvPr>
          <p:cNvSpPr/>
          <p:nvPr/>
        </p:nvSpPr>
        <p:spPr>
          <a:xfrm>
            <a:off x="6843172" y="2242856"/>
            <a:ext cx="835146"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900">
                <a:solidFill>
                  <a:srgbClr val="000000"/>
                </a:solidFill>
                <a:latin typeface="Century Gothic" panose="020B0502020202020204" pitchFamily="34" charset="0"/>
              </a:rPr>
              <a:t>Unit Outline</a:t>
            </a:r>
          </a:p>
        </p:txBody>
      </p:sp>
      <p:sp>
        <p:nvSpPr>
          <p:cNvPr id="90" name="Rectangle: Folded Corner 166">
            <a:extLst>
              <a:ext uri="{FF2B5EF4-FFF2-40B4-BE49-F238E27FC236}">
                <a16:creationId xmlns:a16="http://schemas.microsoft.com/office/drawing/2014/main" id="{B46831AF-0058-1E0C-EC89-95C49029C1EB}"/>
              </a:ext>
            </a:extLst>
          </p:cNvPr>
          <p:cNvSpPr/>
          <p:nvPr/>
        </p:nvSpPr>
        <p:spPr>
          <a:xfrm>
            <a:off x="4727338" y="2238313"/>
            <a:ext cx="835146"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900">
                <a:solidFill>
                  <a:srgbClr val="000000"/>
                </a:solidFill>
                <a:latin typeface="Century Gothic"/>
              </a:rPr>
              <a:t>Canvas UI</a:t>
            </a:r>
            <a:endParaRPr lang="en-US" sz="900"/>
          </a:p>
        </p:txBody>
      </p:sp>
      <p:sp>
        <p:nvSpPr>
          <p:cNvPr id="91" name="Rectangle: Folded Corner 166">
            <a:extLst>
              <a:ext uri="{FF2B5EF4-FFF2-40B4-BE49-F238E27FC236}">
                <a16:creationId xmlns:a16="http://schemas.microsoft.com/office/drawing/2014/main" id="{6A2D3236-9C88-349E-DCA0-A66A3FDAB4CD}"/>
              </a:ext>
            </a:extLst>
          </p:cNvPr>
          <p:cNvSpPr/>
          <p:nvPr/>
        </p:nvSpPr>
        <p:spPr>
          <a:xfrm>
            <a:off x="11017802" y="1708325"/>
            <a:ext cx="835146"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800">
                <a:solidFill>
                  <a:srgbClr val="000000"/>
                </a:solidFill>
                <a:latin typeface="Century Gothic" panose="020B0502020202020204" pitchFamily="34" charset="0"/>
              </a:rPr>
              <a:t>Canvas Reporting &amp; Analytics</a:t>
            </a:r>
            <a:endParaRPr lang="en-US" sz="800">
              <a:latin typeface="Century Gothic" panose="020B0502020202020204" pitchFamily="34" charset="0"/>
            </a:endParaRPr>
          </a:p>
        </p:txBody>
      </p:sp>
      <p:sp>
        <p:nvSpPr>
          <p:cNvPr id="92" name="Rectangle: Folded Corner 166">
            <a:extLst>
              <a:ext uri="{FF2B5EF4-FFF2-40B4-BE49-F238E27FC236}">
                <a16:creationId xmlns:a16="http://schemas.microsoft.com/office/drawing/2014/main" id="{12C8E4C7-EBB0-0C2A-DCA4-1149F3CB62B5}"/>
              </a:ext>
            </a:extLst>
          </p:cNvPr>
          <p:cNvSpPr/>
          <p:nvPr/>
        </p:nvSpPr>
        <p:spPr>
          <a:xfrm>
            <a:off x="10099936" y="2237697"/>
            <a:ext cx="835146"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800">
                <a:solidFill>
                  <a:srgbClr val="000000"/>
                </a:solidFill>
                <a:latin typeface="Century Gothic" panose="020B0502020202020204" pitchFamily="34" charset="0"/>
              </a:rPr>
              <a:t>Canvas Discussion Boards</a:t>
            </a:r>
            <a:endParaRPr lang="en-US" sz="800">
              <a:latin typeface="Century Gothic" panose="020B0502020202020204" pitchFamily="34" charset="0"/>
            </a:endParaRPr>
          </a:p>
        </p:txBody>
      </p:sp>
      <p:sp>
        <p:nvSpPr>
          <p:cNvPr id="94" name="Rectangle: Folded Corner 166">
            <a:extLst>
              <a:ext uri="{FF2B5EF4-FFF2-40B4-BE49-F238E27FC236}">
                <a16:creationId xmlns:a16="http://schemas.microsoft.com/office/drawing/2014/main" id="{42A39744-7FAE-E4D1-FDEA-98F35A2D8A16}"/>
              </a:ext>
            </a:extLst>
          </p:cNvPr>
          <p:cNvSpPr/>
          <p:nvPr/>
        </p:nvSpPr>
        <p:spPr>
          <a:xfrm>
            <a:off x="11029216" y="2237697"/>
            <a:ext cx="835146"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800">
                <a:solidFill>
                  <a:srgbClr val="000000"/>
                </a:solidFill>
                <a:latin typeface="Century Gothic" panose="020B0502020202020204" pitchFamily="34" charset="0"/>
              </a:rPr>
              <a:t>Canvas Announcements</a:t>
            </a:r>
            <a:endParaRPr lang="en-US" sz="800">
              <a:latin typeface="Century Gothic" panose="020B0502020202020204" pitchFamily="34" charset="0"/>
            </a:endParaRPr>
          </a:p>
        </p:txBody>
      </p:sp>
      <p:cxnSp>
        <p:nvCxnSpPr>
          <p:cNvPr id="117" name="Straight Arrow Connector 116">
            <a:extLst>
              <a:ext uri="{FF2B5EF4-FFF2-40B4-BE49-F238E27FC236}">
                <a16:creationId xmlns:a16="http://schemas.microsoft.com/office/drawing/2014/main" id="{855D6FCA-5C0A-AB2F-260A-914FEB2E02CE}"/>
              </a:ext>
            </a:extLst>
          </p:cNvPr>
          <p:cNvCxnSpPr>
            <a:endCxn id="34" idx="0"/>
          </p:cNvCxnSpPr>
          <p:nvPr/>
        </p:nvCxnSpPr>
        <p:spPr>
          <a:xfrm>
            <a:off x="2855174" y="3387337"/>
            <a:ext cx="681" cy="18780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11DB26F4-295E-EF00-B2F9-0480588EC77E}"/>
              </a:ext>
            </a:extLst>
          </p:cNvPr>
          <p:cNvCxnSpPr>
            <a:cxnSpLocks/>
            <a:endCxn id="36" idx="0"/>
          </p:cNvCxnSpPr>
          <p:nvPr/>
        </p:nvCxnSpPr>
        <p:spPr>
          <a:xfrm flipH="1">
            <a:off x="2854720" y="3927330"/>
            <a:ext cx="454" cy="25638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3" name="Elbow Connector 122">
            <a:extLst>
              <a:ext uri="{FF2B5EF4-FFF2-40B4-BE49-F238E27FC236}">
                <a16:creationId xmlns:a16="http://schemas.microsoft.com/office/drawing/2014/main" id="{5AFAB65C-CDD9-6F94-40EB-DC8CFB03C4C9}"/>
              </a:ext>
            </a:extLst>
          </p:cNvPr>
          <p:cNvCxnSpPr>
            <a:cxnSpLocks/>
            <a:stCxn id="36" idx="2"/>
            <a:endCxn id="49" idx="2"/>
          </p:cNvCxnSpPr>
          <p:nvPr/>
        </p:nvCxnSpPr>
        <p:spPr>
          <a:xfrm rot="16200000" flipH="1">
            <a:off x="3861224" y="3463576"/>
            <a:ext cx="37202" cy="2050211"/>
          </a:xfrm>
          <a:prstGeom prst="bentConnector3">
            <a:avLst>
              <a:gd name="adj1" fmla="val 840533"/>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393CD8FB-BB6C-D001-E2E8-E49B2C3F4C81}"/>
              </a:ext>
            </a:extLst>
          </p:cNvPr>
          <p:cNvCxnSpPr>
            <a:cxnSpLocks/>
            <a:stCxn id="49" idx="0"/>
            <a:endCxn id="31" idx="2"/>
          </p:cNvCxnSpPr>
          <p:nvPr/>
        </p:nvCxnSpPr>
        <p:spPr>
          <a:xfrm flipV="1">
            <a:off x="4904931" y="3954580"/>
            <a:ext cx="122068" cy="28025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8" name="Elbow Connector 127">
            <a:extLst>
              <a:ext uri="{FF2B5EF4-FFF2-40B4-BE49-F238E27FC236}">
                <a16:creationId xmlns:a16="http://schemas.microsoft.com/office/drawing/2014/main" id="{170CB0E9-97F8-E20B-8651-949462FE4BA7}"/>
              </a:ext>
            </a:extLst>
          </p:cNvPr>
          <p:cNvCxnSpPr>
            <a:cxnSpLocks/>
            <a:endCxn id="28" idx="0"/>
          </p:cNvCxnSpPr>
          <p:nvPr/>
        </p:nvCxnSpPr>
        <p:spPr>
          <a:xfrm flipV="1">
            <a:off x="4904931" y="3151914"/>
            <a:ext cx="2131119" cy="558853"/>
          </a:xfrm>
          <a:prstGeom prst="bentConnector4">
            <a:avLst>
              <a:gd name="adj1" fmla="val -328"/>
              <a:gd name="adj2" fmla="val 140905"/>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B5939055-A3D7-DA1E-BAFA-2ED62DD6D416}"/>
              </a:ext>
            </a:extLst>
          </p:cNvPr>
          <p:cNvCxnSpPr>
            <a:cxnSpLocks/>
            <a:endCxn id="30" idx="0"/>
          </p:cNvCxnSpPr>
          <p:nvPr/>
        </p:nvCxnSpPr>
        <p:spPr>
          <a:xfrm>
            <a:off x="7028875" y="3303164"/>
            <a:ext cx="0" cy="35079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21D3CFA5-B6AD-3434-81FE-68CF58183CC9}"/>
              </a:ext>
            </a:extLst>
          </p:cNvPr>
          <p:cNvCxnSpPr>
            <a:cxnSpLocks/>
            <a:endCxn id="54" idx="0"/>
          </p:cNvCxnSpPr>
          <p:nvPr/>
        </p:nvCxnSpPr>
        <p:spPr>
          <a:xfrm>
            <a:off x="7050292" y="3837999"/>
            <a:ext cx="0" cy="37662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9" name="Elbow Connector 138">
            <a:extLst>
              <a:ext uri="{FF2B5EF4-FFF2-40B4-BE49-F238E27FC236}">
                <a16:creationId xmlns:a16="http://schemas.microsoft.com/office/drawing/2014/main" id="{AC96F284-757D-7008-E874-6D9D014948B2}"/>
              </a:ext>
            </a:extLst>
          </p:cNvPr>
          <p:cNvCxnSpPr>
            <a:cxnSpLocks/>
            <a:stCxn id="54" idx="2"/>
            <a:endCxn id="55" idx="2"/>
          </p:cNvCxnSpPr>
          <p:nvPr/>
        </p:nvCxnSpPr>
        <p:spPr>
          <a:xfrm rot="5400000" flipH="1" flipV="1">
            <a:off x="8099316" y="3546966"/>
            <a:ext cx="32145" cy="2130195"/>
          </a:xfrm>
          <a:prstGeom prst="bentConnector3">
            <a:avLst>
              <a:gd name="adj1" fmla="val -711153"/>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AE655D0D-98EC-C554-9A9C-00C0F4793866}"/>
              </a:ext>
            </a:extLst>
          </p:cNvPr>
          <p:cNvCxnSpPr>
            <a:cxnSpLocks/>
          </p:cNvCxnSpPr>
          <p:nvPr/>
        </p:nvCxnSpPr>
        <p:spPr>
          <a:xfrm flipV="1">
            <a:off x="9180487" y="3899274"/>
            <a:ext cx="901" cy="28783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62AAAE65-4343-EE54-4004-93B932B0D57D}"/>
              </a:ext>
            </a:extLst>
          </p:cNvPr>
          <p:cNvCxnSpPr>
            <a:cxnSpLocks/>
            <a:stCxn id="60" idx="0"/>
            <a:endCxn id="58" idx="2"/>
          </p:cNvCxnSpPr>
          <p:nvPr/>
        </p:nvCxnSpPr>
        <p:spPr>
          <a:xfrm flipH="1" flipV="1">
            <a:off x="9181387" y="3303164"/>
            <a:ext cx="1" cy="36134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7" name="Elbow Connector 146">
            <a:extLst>
              <a:ext uri="{FF2B5EF4-FFF2-40B4-BE49-F238E27FC236}">
                <a16:creationId xmlns:a16="http://schemas.microsoft.com/office/drawing/2014/main" id="{1E5B1907-9D30-682F-C7F1-4588ACB87F2B}"/>
              </a:ext>
            </a:extLst>
          </p:cNvPr>
          <p:cNvCxnSpPr>
            <a:cxnSpLocks/>
            <a:stCxn id="58" idx="0"/>
            <a:endCxn id="43" idx="0"/>
          </p:cNvCxnSpPr>
          <p:nvPr/>
        </p:nvCxnSpPr>
        <p:spPr>
          <a:xfrm rot="16200000" flipH="1">
            <a:off x="10013830" y="2339337"/>
            <a:ext cx="383399" cy="2048286"/>
          </a:xfrm>
          <a:prstGeom prst="bentConnector3">
            <a:avLst>
              <a:gd name="adj1" fmla="val -85834"/>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63" name="Rounded Rectangle 162">
            <a:extLst>
              <a:ext uri="{FF2B5EF4-FFF2-40B4-BE49-F238E27FC236}">
                <a16:creationId xmlns:a16="http://schemas.microsoft.com/office/drawing/2014/main" id="{43BDC423-65BD-D5CB-F157-B5C41A00D56D}"/>
              </a:ext>
            </a:extLst>
          </p:cNvPr>
          <p:cNvSpPr/>
          <p:nvPr/>
        </p:nvSpPr>
        <p:spPr>
          <a:xfrm>
            <a:off x="10165221" y="5364714"/>
            <a:ext cx="1707676" cy="332434"/>
          </a:xfrm>
          <a:prstGeom prst="roundRect">
            <a:avLst>
              <a:gd name="adj" fmla="val 50000"/>
            </a:avLst>
          </a:prstGeom>
          <a:solidFill>
            <a:schemeClr val="tx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US" sz="900" spc="20">
                <a:solidFill>
                  <a:schemeClr val="bg1"/>
                </a:solidFill>
                <a:latin typeface="Century Gothic"/>
              </a:rPr>
              <a:t>Canvas Help Desk</a:t>
            </a:r>
          </a:p>
        </p:txBody>
      </p:sp>
      <p:sp>
        <p:nvSpPr>
          <p:cNvPr id="5" name="Rectangle: Folded Corner 166">
            <a:extLst>
              <a:ext uri="{FF2B5EF4-FFF2-40B4-BE49-F238E27FC236}">
                <a16:creationId xmlns:a16="http://schemas.microsoft.com/office/drawing/2014/main" id="{3D6ABB65-3DCD-C3C1-7753-F640A1509BC4}"/>
              </a:ext>
            </a:extLst>
          </p:cNvPr>
          <p:cNvSpPr/>
          <p:nvPr/>
        </p:nvSpPr>
        <p:spPr>
          <a:xfrm>
            <a:off x="7981934" y="2264627"/>
            <a:ext cx="835146"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900">
                <a:solidFill>
                  <a:srgbClr val="000000"/>
                </a:solidFill>
                <a:latin typeface="Century Gothic" panose="020B0502020202020204" pitchFamily="34" charset="0"/>
              </a:rPr>
              <a:t>Canvas RCE</a:t>
            </a:r>
          </a:p>
        </p:txBody>
      </p:sp>
      <p:sp>
        <p:nvSpPr>
          <p:cNvPr id="10" name="Rectangle: Folded Corner 166">
            <a:extLst>
              <a:ext uri="{FF2B5EF4-FFF2-40B4-BE49-F238E27FC236}">
                <a16:creationId xmlns:a16="http://schemas.microsoft.com/office/drawing/2014/main" id="{770ABB58-3404-1C74-607D-F87E0CBD5D04}"/>
              </a:ext>
            </a:extLst>
          </p:cNvPr>
          <p:cNvSpPr/>
          <p:nvPr/>
        </p:nvSpPr>
        <p:spPr>
          <a:xfrm>
            <a:off x="8933229" y="1721871"/>
            <a:ext cx="835146"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850">
                <a:solidFill>
                  <a:srgbClr val="000000"/>
                </a:solidFill>
                <a:latin typeface="Century Gothic"/>
              </a:rPr>
              <a:t>Canvas People</a:t>
            </a:r>
            <a:endParaRPr lang="en-US" sz="850">
              <a:solidFill>
                <a:srgbClr val="000000"/>
              </a:solidFill>
              <a:latin typeface="Century Gothic" panose="020B0502020202020204" pitchFamily="34" charset="0"/>
            </a:endParaRPr>
          </a:p>
        </p:txBody>
      </p:sp>
      <p:sp>
        <p:nvSpPr>
          <p:cNvPr id="11" name="Rectangle: Folded Corner 166">
            <a:extLst>
              <a:ext uri="{FF2B5EF4-FFF2-40B4-BE49-F238E27FC236}">
                <a16:creationId xmlns:a16="http://schemas.microsoft.com/office/drawing/2014/main" id="{48C5FC25-DACD-30BD-ADAE-76BB7898CBCA}"/>
              </a:ext>
            </a:extLst>
          </p:cNvPr>
          <p:cNvSpPr/>
          <p:nvPr/>
        </p:nvSpPr>
        <p:spPr>
          <a:xfrm>
            <a:off x="3769162" y="2242856"/>
            <a:ext cx="835146" cy="43914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21920" rIns="91440" bIns="45720" rtlCol="0" anchor="ctr"/>
          <a:lstStyle/>
          <a:p>
            <a:pPr algn="ctr"/>
            <a:r>
              <a:rPr lang="en-US" sz="900">
                <a:solidFill>
                  <a:srgbClr val="000000"/>
                </a:solidFill>
                <a:latin typeface="Century Gothic" panose="020B0502020202020204" pitchFamily="34" charset="0"/>
              </a:rPr>
              <a:t>Canvas RCE</a:t>
            </a:r>
          </a:p>
        </p:txBody>
      </p:sp>
      <p:sp>
        <p:nvSpPr>
          <p:cNvPr id="12" name="Rounded Rectangle 1">
            <a:extLst>
              <a:ext uri="{FF2B5EF4-FFF2-40B4-BE49-F238E27FC236}">
                <a16:creationId xmlns:a16="http://schemas.microsoft.com/office/drawing/2014/main" id="{2D8128AB-E4FC-DDDD-C4BD-18D661565201}"/>
              </a:ext>
            </a:extLst>
          </p:cNvPr>
          <p:cNvSpPr/>
          <p:nvPr/>
        </p:nvSpPr>
        <p:spPr>
          <a:xfrm>
            <a:off x="3790872" y="5350136"/>
            <a:ext cx="1798659" cy="347473"/>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US" sz="900" spc="20">
                <a:solidFill>
                  <a:schemeClr val="bg1"/>
                </a:solidFill>
                <a:latin typeface="Century Gothic"/>
              </a:rPr>
              <a:t>Canvas Training Modules</a:t>
            </a:r>
            <a:endParaRPr lang="en-US"/>
          </a:p>
        </p:txBody>
      </p:sp>
      <p:sp>
        <p:nvSpPr>
          <p:cNvPr id="18" name="Rounded Rectangle 5">
            <a:extLst>
              <a:ext uri="{FF2B5EF4-FFF2-40B4-BE49-F238E27FC236}">
                <a16:creationId xmlns:a16="http://schemas.microsoft.com/office/drawing/2014/main" id="{E058FDD3-EF0A-8FCC-6F69-D136B905702A}"/>
              </a:ext>
            </a:extLst>
          </p:cNvPr>
          <p:cNvSpPr/>
          <p:nvPr/>
        </p:nvSpPr>
        <p:spPr>
          <a:xfrm>
            <a:off x="5906610" y="5355962"/>
            <a:ext cx="1782593" cy="352534"/>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US" sz="900" spc="20">
                <a:solidFill>
                  <a:schemeClr val="bg1"/>
                </a:solidFill>
                <a:latin typeface="Century Gothic"/>
              </a:rPr>
              <a:t>QA Resources in Migrated Unit</a:t>
            </a:r>
          </a:p>
        </p:txBody>
      </p:sp>
      <p:sp>
        <p:nvSpPr>
          <p:cNvPr id="19" name="Rounded Rectangle 5">
            <a:extLst>
              <a:ext uri="{FF2B5EF4-FFF2-40B4-BE49-F238E27FC236}">
                <a16:creationId xmlns:a16="http://schemas.microsoft.com/office/drawing/2014/main" id="{3BD0F828-D3C9-731B-E839-08525B65E4E3}"/>
              </a:ext>
            </a:extLst>
          </p:cNvPr>
          <p:cNvSpPr/>
          <p:nvPr/>
        </p:nvSpPr>
        <p:spPr>
          <a:xfrm>
            <a:off x="5906610" y="5834933"/>
            <a:ext cx="1782593" cy="352534"/>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US" sz="900" spc="20">
                <a:solidFill>
                  <a:schemeClr val="bg1"/>
                </a:solidFill>
                <a:latin typeface="Century Gothic"/>
              </a:rPr>
              <a:t>QA Resources in Migrated Unit</a:t>
            </a:r>
          </a:p>
        </p:txBody>
      </p:sp>
      <p:sp>
        <p:nvSpPr>
          <p:cNvPr id="22" name="Rounded Rectangle 7">
            <a:extLst>
              <a:ext uri="{FF2B5EF4-FFF2-40B4-BE49-F238E27FC236}">
                <a16:creationId xmlns:a16="http://schemas.microsoft.com/office/drawing/2014/main" id="{6D7D75FA-0599-4EBC-18BE-1A0E4ACBF9D7}"/>
              </a:ext>
            </a:extLst>
          </p:cNvPr>
          <p:cNvSpPr/>
          <p:nvPr/>
        </p:nvSpPr>
        <p:spPr>
          <a:xfrm>
            <a:off x="7977454" y="5376062"/>
            <a:ext cx="1787021" cy="332433"/>
          </a:xfrm>
          <a:prstGeom prst="roundRect">
            <a:avLst>
              <a:gd name="adj" fmla="val 5000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US" sz="900" spc="20">
                <a:solidFill>
                  <a:schemeClr val="bg1"/>
                </a:solidFill>
                <a:ea typeface="+mn-lt"/>
                <a:cs typeface="+mn-lt"/>
              </a:rPr>
              <a:t>Canvas Training Modules</a:t>
            </a:r>
            <a:endParaRPr lang="en-US" sz="900" spc="20">
              <a:ea typeface="+mn-lt"/>
              <a:cs typeface="+mn-lt"/>
            </a:endParaRPr>
          </a:p>
        </p:txBody>
      </p:sp>
      <p:sp>
        <p:nvSpPr>
          <p:cNvPr id="24" name="Rounded Rectangle 7">
            <a:extLst>
              <a:ext uri="{FF2B5EF4-FFF2-40B4-BE49-F238E27FC236}">
                <a16:creationId xmlns:a16="http://schemas.microsoft.com/office/drawing/2014/main" id="{4D551546-32A6-CE72-0A44-E89A8E97A471}"/>
              </a:ext>
            </a:extLst>
          </p:cNvPr>
          <p:cNvSpPr/>
          <p:nvPr/>
        </p:nvSpPr>
        <p:spPr>
          <a:xfrm>
            <a:off x="7977453" y="5844147"/>
            <a:ext cx="1787021" cy="332433"/>
          </a:xfrm>
          <a:prstGeom prst="roundRect">
            <a:avLst>
              <a:gd name="adj" fmla="val 5000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US" sz="900" spc="20">
                <a:solidFill>
                  <a:schemeClr val="bg1"/>
                </a:solidFill>
                <a:latin typeface="Century Gothic"/>
              </a:rPr>
              <a:t>Learning Designers &amp; Learning Technologists</a:t>
            </a:r>
          </a:p>
        </p:txBody>
      </p:sp>
      <p:sp>
        <p:nvSpPr>
          <p:cNvPr id="35" name="Rounded Rectangle 7">
            <a:extLst>
              <a:ext uri="{FF2B5EF4-FFF2-40B4-BE49-F238E27FC236}">
                <a16:creationId xmlns:a16="http://schemas.microsoft.com/office/drawing/2014/main" id="{4459B2E0-148A-B6F5-4466-E559FE5CA793}"/>
              </a:ext>
            </a:extLst>
          </p:cNvPr>
          <p:cNvSpPr/>
          <p:nvPr/>
        </p:nvSpPr>
        <p:spPr>
          <a:xfrm>
            <a:off x="10132824" y="5833261"/>
            <a:ext cx="1787021" cy="332433"/>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pPr algn="ctr"/>
            <a:r>
              <a:rPr lang="en-US" sz="900" spc="20">
                <a:solidFill>
                  <a:schemeClr val="bg1"/>
                </a:solidFill>
                <a:latin typeface="Century Gothic"/>
              </a:rPr>
              <a:t>Learning Designers &amp; Learning Technologists</a:t>
            </a:r>
          </a:p>
        </p:txBody>
      </p:sp>
      <p:pic>
        <p:nvPicPr>
          <p:cNvPr id="38" name="Graphic 37" descr="Run with solid fill">
            <a:extLst>
              <a:ext uri="{FF2B5EF4-FFF2-40B4-BE49-F238E27FC236}">
                <a16:creationId xmlns:a16="http://schemas.microsoft.com/office/drawing/2014/main" id="{7BB40C2B-3FB5-5FC2-9514-7E965D5EF44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76572" y="3593185"/>
            <a:ext cx="450965" cy="450965"/>
          </a:xfrm>
          <a:prstGeom prst="rect">
            <a:avLst/>
          </a:prstGeom>
        </p:spPr>
      </p:pic>
      <p:pic>
        <p:nvPicPr>
          <p:cNvPr id="40" name="Graphic 39" descr="Questions with solid fill">
            <a:extLst>
              <a:ext uri="{FF2B5EF4-FFF2-40B4-BE49-F238E27FC236}">
                <a16:creationId xmlns:a16="http://schemas.microsoft.com/office/drawing/2014/main" id="{7335B491-501E-10AC-5621-CA59708DA74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053650" y="5307646"/>
            <a:ext cx="396707" cy="396707"/>
          </a:xfrm>
          <a:prstGeom prst="rect">
            <a:avLst/>
          </a:prstGeom>
        </p:spPr>
      </p:pic>
      <p:pic>
        <p:nvPicPr>
          <p:cNvPr id="45" name="Graphic 44" descr="Decision chart with solid fill">
            <a:extLst>
              <a:ext uri="{FF2B5EF4-FFF2-40B4-BE49-F238E27FC236}">
                <a16:creationId xmlns:a16="http://schemas.microsoft.com/office/drawing/2014/main" id="{874C52DC-FF42-87E4-1EFD-377071727C1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62956" y="1153647"/>
            <a:ext cx="458460" cy="458460"/>
          </a:xfrm>
          <a:prstGeom prst="rect">
            <a:avLst/>
          </a:prstGeom>
        </p:spPr>
      </p:pic>
      <p:pic>
        <p:nvPicPr>
          <p:cNvPr id="27" name="Graphic 47">
            <a:extLst>
              <a:ext uri="{FF2B5EF4-FFF2-40B4-BE49-F238E27FC236}">
                <a16:creationId xmlns:a16="http://schemas.microsoft.com/office/drawing/2014/main" id="{96A07AA7-F039-3172-E25D-D704AB860E8C}"/>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067640" y="2053432"/>
            <a:ext cx="425829" cy="425829"/>
          </a:xfrm>
          <a:prstGeom prst="rect">
            <a:avLst/>
          </a:prstGeom>
        </p:spPr>
      </p:pic>
    </p:spTree>
    <p:extLst>
      <p:ext uri="{BB962C8B-B14F-4D97-AF65-F5344CB8AC3E}">
        <p14:creationId xmlns:p14="http://schemas.microsoft.com/office/powerpoint/2010/main" val="315626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1000"/>
                                        <p:tgtEl>
                                          <p:spTgt spid="65"/>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 calcmode="lin" valueType="num">
                                      <p:cBhvr>
                                        <p:cTn id="10" dur="1000" fill="hold"/>
                                        <p:tgtEl>
                                          <p:spTgt spid="70"/>
                                        </p:tgtEl>
                                        <p:attrNameLst>
                                          <p:attrName>ppt_w</p:attrName>
                                        </p:attrNameLst>
                                      </p:cBhvr>
                                      <p:tavLst>
                                        <p:tav tm="0">
                                          <p:val>
                                            <p:fltVal val="0"/>
                                          </p:val>
                                        </p:tav>
                                        <p:tav tm="100000">
                                          <p:val>
                                            <p:strVal val="#ppt_w"/>
                                          </p:val>
                                        </p:tav>
                                      </p:tavLst>
                                    </p:anim>
                                    <p:anim calcmode="lin" valueType="num">
                                      <p:cBhvr>
                                        <p:cTn id="11" dur="1000" fill="hold"/>
                                        <p:tgtEl>
                                          <p:spTgt spid="70"/>
                                        </p:tgtEl>
                                        <p:attrNameLst>
                                          <p:attrName>ppt_h</p:attrName>
                                        </p:attrNameLst>
                                      </p:cBhvr>
                                      <p:tavLst>
                                        <p:tav tm="0">
                                          <p:val>
                                            <p:fltVal val="0"/>
                                          </p:val>
                                        </p:tav>
                                        <p:tav tm="100000">
                                          <p:val>
                                            <p:strVal val="#ppt_h"/>
                                          </p:val>
                                        </p:tav>
                                      </p:tavLst>
                                    </p:anim>
                                  </p:childTnLst>
                                </p:cTn>
                              </p:par>
                              <p:par>
                                <p:cTn id="12" presetID="22" presetClass="entr" presetSubtype="8" fill="hold" grpId="0" nodeType="withEffect">
                                  <p:stCondLst>
                                    <p:cond delay="500"/>
                                  </p:stCondLst>
                                  <p:childTnLst>
                                    <p:set>
                                      <p:cBhvr>
                                        <p:cTn id="13" dur="1" fill="hold">
                                          <p:stCondLst>
                                            <p:cond delay="0"/>
                                          </p:stCondLst>
                                        </p:cTn>
                                        <p:tgtEl>
                                          <p:spTgt spid="68"/>
                                        </p:tgtEl>
                                        <p:attrNameLst>
                                          <p:attrName>style.visibility</p:attrName>
                                        </p:attrNameLst>
                                      </p:cBhvr>
                                      <p:to>
                                        <p:strVal val="visible"/>
                                      </p:to>
                                    </p:set>
                                    <p:animEffect transition="in" filter="wipe(left)">
                                      <p:cBhvr>
                                        <p:cTn id="14" dur="1000"/>
                                        <p:tgtEl>
                                          <p:spTgt spid="68"/>
                                        </p:tgtEl>
                                      </p:cBhvr>
                                    </p:animEffect>
                                  </p:childTnLst>
                                </p:cTn>
                              </p:par>
                              <p:par>
                                <p:cTn id="15" presetID="23" presetClass="entr" presetSubtype="16" fill="hold" grpId="0" nodeType="withEffect">
                                  <p:stCondLst>
                                    <p:cond delay="500"/>
                                  </p:stCondLst>
                                  <p:childTnLst>
                                    <p:set>
                                      <p:cBhvr>
                                        <p:cTn id="16" dur="1" fill="hold">
                                          <p:stCondLst>
                                            <p:cond delay="0"/>
                                          </p:stCondLst>
                                        </p:cTn>
                                        <p:tgtEl>
                                          <p:spTgt spid="71"/>
                                        </p:tgtEl>
                                        <p:attrNameLst>
                                          <p:attrName>style.visibility</p:attrName>
                                        </p:attrNameLst>
                                      </p:cBhvr>
                                      <p:to>
                                        <p:strVal val="visible"/>
                                      </p:to>
                                    </p:set>
                                    <p:anim calcmode="lin" valueType="num">
                                      <p:cBhvr>
                                        <p:cTn id="17" dur="1000" fill="hold"/>
                                        <p:tgtEl>
                                          <p:spTgt spid="71"/>
                                        </p:tgtEl>
                                        <p:attrNameLst>
                                          <p:attrName>ppt_w</p:attrName>
                                        </p:attrNameLst>
                                      </p:cBhvr>
                                      <p:tavLst>
                                        <p:tav tm="0">
                                          <p:val>
                                            <p:fltVal val="0"/>
                                          </p:val>
                                        </p:tav>
                                        <p:tav tm="100000">
                                          <p:val>
                                            <p:strVal val="#ppt_w"/>
                                          </p:val>
                                        </p:tav>
                                      </p:tavLst>
                                    </p:anim>
                                    <p:anim calcmode="lin" valueType="num">
                                      <p:cBhvr>
                                        <p:cTn id="18" dur="1000" fill="hold"/>
                                        <p:tgtEl>
                                          <p:spTgt spid="71"/>
                                        </p:tgtEl>
                                        <p:attrNameLst>
                                          <p:attrName>ppt_h</p:attrName>
                                        </p:attrNameLst>
                                      </p:cBhvr>
                                      <p:tavLst>
                                        <p:tav tm="0">
                                          <p:val>
                                            <p:fltVal val="0"/>
                                          </p:val>
                                        </p:tav>
                                        <p:tav tm="100000">
                                          <p:val>
                                            <p:strVal val="#ppt_h"/>
                                          </p:val>
                                        </p:tav>
                                      </p:tavLst>
                                    </p:anim>
                                  </p:childTnLst>
                                </p:cTn>
                              </p:par>
                              <p:par>
                                <p:cTn id="19" presetID="22" presetClass="entr" presetSubtype="8" fill="hold" grpId="0" nodeType="withEffect">
                                  <p:stCondLst>
                                    <p:cond delay="1000"/>
                                  </p:stCondLst>
                                  <p:childTnLst>
                                    <p:set>
                                      <p:cBhvr>
                                        <p:cTn id="20" dur="1" fill="hold">
                                          <p:stCondLst>
                                            <p:cond delay="0"/>
                                          </p:stCondLst>
                                        </p:cTn>
                                        <p:tgtEl>
                                          <p:spTgt spid="69"/>
                                        </p:tgtEl>
                                        <p:attrNameLst>
                                          <p:attrName>style.visibility</p:attrName>
                                        </p:attrNameLst>
                                      </p:cBhvr>
                                      <p:to>
                                        <p:strVal val="visible"/>
                                      </p:to>
                                    </p:set>
                                    <p:animEffect transition="in" filter="wipe(left)">
                                      <p:cBhvr>
                                        <p:cTn id="21" dur="1000"/>
                                        <p:tgtEl>
                                          <p:spTgt spid="69"/>
                                        </p:tgtEl>
                                      </p:cBhvr>
                                    </p:animEffect>
                                  </p:childTnLst>
                                </p:cTn>
                              </p:par>
                              <p:par>
                                <p:cTn id="22" presetID="23" presetClass="entr" presetSubtype="16" fill="hold" grpId="0" nodeType="withEffect">
                                  <p:stCondLst>
                                    <p:cond delay="1000"/>
                                  </p:stCondLst>
                                  <p:childTnLst>
                                    <p:set>
                                      <p:cBhvr>
                                        <p:cTn id="23" dur="1" fill="hold">
                                          <p:stCondLst>
                                            <p:cond delay="0"/>
                                          </p:stCondLst>
                                        </p:cTn>
                                        <p:tgtEl>
                                          <p:spTgt spid="72"/>
                                        </p:tgtEl>
                                        <p:attrNameLst>
                                          <p:attrName>style.visibility</p:attrName>
                                        </p:attrNameLst>
                                      </p:cBhvr>
                                      <p:to>
                                        <p:strVal val="visible"/>
                                      </p:to>
                                    </p:set>
                                    <p:anim calcmode="lin" valueType="num">
                                      <p:cBhvr>
                                        <p:cTn id="24" dur="1000" fill="hold"/>
                                        <p:tgtEl>
                                          <p:spTgt spid="72"/>
                                        </p:tgtEl>
                                        <p:attrNameLst>
                                          <p:attrName>ppt_w</p:attrName>
                                        </p:attrNameLst>
                                      </p:cBhvr>
                                      <p:tavLst>
                                        <p:tav tm="0">
                                          <p:val>
                                            <p:fltVal val="0"/>
                                          </p:val>
                                        </p:tav>
                                        <p:tav tm="100000">
                                          <p:val>
                                            <p:strVal val="#ppt_w"/>
                                          </p:val>
                                        </p:tav>
                                      </p:tavLst>
                                    </p:anim>
                                    <p:anim calcmode="lin" valueType="num">
                                      <p:cBhvr>
                                        <p:cTn id="25" dur="1000" fill="hold"/>
                                        <p:tgtEl>
                                          <p:spTgt spid="72"/>
                                        </p:tgtEl>
                                        <p:attrNameLst>
                                          <p:attrName>ppt_h</p:attrName>
                                        </p:attrNameLst>
                                      </p:cBhvr>
                                      <p:tavLst>
                                        <p:tav tm="0">
                                          <p:val>
                                            <p:fltVal val="0"/>
                                          </p:val>
                                        </p:tav>
                                        <p:tav tm="100000">
                                          <p:val>
                                            <p:strVal val="#ppt_h"/>
                                          </p:val>
                                        </p:tav>
                                      </p:tavLst>
                                    </p:anim>
                                  </p:childTnLst>
                                </p:cTn>
                              </p:par>
                              <p:par>
                                <p:cTn id="26" presetID="22" presetClass="entr" presetSubtype="8" fill="hold" grpId="0" nodeType="withEffect">
                                  <p:stCondLst>
                                    <p:cond delay="150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1000"/>
                                        <p:tgtEl>
                                          <p:spTgt spid="66"/>
                                        </p:tgtEl>
                                      </p:cBhvr>
                                    </p:animEffect>
                                  </p:childTnLst>
                                </p:cTn>
                              </p:par>
                              <p:par>
                                <p:cTn id="29" presetID="23" presetClass="entr" presetSubtype="16" fill="hold" grpId="0" nodeType="withEffect">
                                  <p:stCondLst>
                                    <p:cond delay="1500"/>
                                  </p:stCondLst>
                                  <p:childTnLst>
                                    <p:set>
                                      <p:cBhvr>
                                        <p:cTn id="30" dur="1" fill="hold">
                                          <p:stCondLst>
                                            <p:cond delay="0"/>
                                          </p:stCondLst>
                                        </p:cTn>
                                        <p:tgtEl>
                                          <p:spTgt spid="73"/>
                                        </p:tgtEl>
                                        <p:attrNameLst>
                                          <p:attrName>style.visibility</p:attrName>
                                        </p:attrNameLst>
                                      </p:cBhvr>
                                      <p:to>
                                        <p:strVal val="visible"/>
                                      </p:to>
                                    </p:set>
                                    <p:anim calcmode="lin" valueType="num">
                                      <p:cBhvr>
                                        <p:cTn id="31" dur="1000" fill="hold"/>
                                        <p:tgtEl>
                                          <p:spTgt spid="73"/>
                                        </p:tgtEl>
                                        <p:attrNameLst>
                                          <p:attrName>ppt_w</p:attrName>
                                        </p:attrNameLst>
                                      </p:cBhvr>
                                      <p:tavLst>
                                        <p:tav tm="0">
                                          <p:val>
                                            <p:fltVal val="0"/>
                                          </p:val>
                                        </p:tav>
                                        <p:tav tm="100000">
                                          <p:val>
                                            <p:strVal val="#ppt_w"/>
                                          </p:val>
                                        </p:tav>
                                      </p:tavLst>
                                    </p:anim>
                                    <p:anim calcmode="lin" valueType="num">
                                      <p:cBhvr>
                                        <p:cTn id="32" dur="1000" fill="hold"/>
                                        <p:tgtEl>
                                          <p:spTgt spid="73"/>
                                        </p:tgtEl>
                                        <p:attrNameLst>
                                          <p:attrName>ppt_h</p:attrName>
                                        </p:attrNameLst>
                                      </p:cBhvr>
                                      <p:tavLst>
                                        <p:tav tm="0">
                                          <p:val>
                                            <p:fltVal val="0"/>
                                          </p:val>
                                        </p:tav>
                                        <p:tav tm="100000">
                                          <p:val>
                                            <p:strVal val="#ppt_h"/>
                                          </p:val>
                                        </p:tav>
                                      </p:tavLst>
                                    </p:anim>
                                  </p:childTnLst>
                                </p:cTn>
                              </p:par>
                              <p:par>
                                <p:cTn id="33" presetID="22" presetClass="entr" presetSubtype="1" fill="hold" nodeType="withEffect">
                                  <p:stCondLst>
                                    <p:cond delay="1500"/>
                                  </p:stCondLst>
                                  <p:childTnLst>
                                    <p:set>
                                      <p:cBhvr>
                                        <p:cTn id="34" dur="1" fill="hold">
                                          <p:stCondLst>
                                            <p:cond delay="0"/>
                                          </p:stCondLst>
                                        </p:cTn>
                                        <p:tgtEl>
                                          <p:spTgt spid="74"/>
                                        </p:tgtEl>
                                        <p:attrNameLst>
                                          <p:attrName>style.visibility</p:attrName>
                                        </p:attrNameLst>
                                      </p:cBhvr>
                                      <p:to>
                                        <p:strVal val="visible"/>
                                      </p:to>
                                    </p:set>
                                    <p:animEffect transition="in" filter="wipe(up)">
                                      <p:cBhvr>
                                        <p:cTn id="35" dur="3000"/>
                                        <p:tgtEl>
                                          <p:spTgt spid="74"/>
                                        </p:tgtEl>
                                      </p:cBhvr>
                                    </p:animEffect>
                                  </p:childTnLst>
                                </p:cTn>
                              </p:par>
                              <p:par>
                                <p:cTn id="36" presetID="10" presetClass="entr" presetSubtype="0" fill="hold" grpId="0" nodeType="withEffect">
                                  <p:stCondLst>
                                    <p:cond delay="350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childTnLst>
                                </p:cTn>
                              </p:par>
                              <p:par>
                                <p:cTn id="39" presetID="10" presetClass="entr" presetSubtype="0" fill="hold" grpId="0" nodeType="withEffect">
                                  <p:stCondLst>
                                    <p:cond delay="350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childTnLst>
                                </p:cTn>
                              </p:par>
                              <p:par>
                                <p:cTn id="42" presetID="10" presetClass="entr" presetSubtype="0" fill="hold" grpId="0" nodeType="withEffect">
                                  <p:stCondLst>
                                    <p:cond delay="350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1000"/>
                                        <p:tgtEl>
                                          <p:spTgt spid="49"/>
                                        </p:tgtEl>
                                      </p:cBhvr>
                                    </p:animEffect>
                                  </p:childTnLst>
                                </p:cTn>
                              </p:par>
                              <p:par>
                                <p:cTn id="45" presetID="10" presetClass="entr" presetSubtype="0" fill="hold" grpId="0" nodeType="withEffect">
                                  <p:stCondLst>
                                    <p:cond delay="350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1000"/>
                                        <p:tgtEl>
                                          <p:spTgt spid="55"/>
                                        </p:tgtEl>
                                      </p:cBhvr>
                                    </p:animEffect>
                                  </p:childTnLst>
                                </p:cTn>
                              </p:par>
                              <p:par>
                                <p:cTn id="48" presetID="10" presetClass="entr" presetSubtype="0" fill="hold" grpId="0" nodeType="withEffect">
                                  <p:stCondLst>
                                    <p:cond delay="350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childTnLst>
                                </p:cTn>
                              </p:par>
                              <p:par>
                                <p:cTn id="51" presetID="10" presetClass="entr" presetSubtype="0" fill="hold" grpId="0" nodeType="withEffect">
                                  <p:stCondLst>
                                    <p:cond delay="350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childTnLst>
                                </p:cTn>
                              </p:par>
                              <p:par>
                                <p:cTn id="54" presetID="10" presetClass="entr" presetSubtype="0" fill="hold" grpId="0" nodeType="withEffect">
                                  <p:stCondLst>
                                    <p:cond delay="350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childTnLst>
                                </p:cTn>
                              </p:par>
                              <p:par>
                                <p:cTn id="57" presetID="10" presetClass="entr" presetSubtype="0" fill="hold" grpId="0" nodeType="withEffect">
                                  <p:stCondLst>
                                    <p:cond delay="350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childTnLst>
                                </p:cTn>
                              </p:par>
                              <p:par>
                                <p:cTn id="60" presetID="10" presetClass="entr" presetSubtype="0" fill="hold" grpId="0" nodeType="withEffect">
                                  <p:stCondLst>
                                    <p:cond delay="350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childTnLst>
                                </p:cTn>
                              </p:par>
                              <p:par>
                                <p:cTn id="63" presetID="10" presetClass="entr" presetSubtype="0" fill="hold" grpId="0" nodeType="withEffect">
                                  <p:stCondLst>
                                    <p:cond delay="350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childTnLst>
                                </p:cTn>
                              </p:par>
                              <p:par>
                                <p:cTn id="66" presetID="10" presetClass="entr" presetSubtype="0" fill="hold" grpId="0" nodeType="withEffect">
                                  <p:stCondLst>
                                    <p:cond delay="350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1000"/>
                                        <p:tgtEl>
                                          <p:spTgt spid="58"/>
                                        </p:tgtEl>
                                      </p:cBhvr>
                                    </p:animEffect>
                                  </p:childTnLst>
                                </p:cTn>
                              </p:par>
                              <p:par>
                                <p:cTn id="69" presetID="10" presetClass="entr" presetSubtype="0" fill="hold" grpId="0" nodeType="withEffect">
                                  <p:stCondLst>
                                    <p:cond delay="350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8" grpId="0" animBg="1"/>
      <p:bldP spid="69" grpId="0" animBg="1"/>
      <p:bldP spid="70" grpId="0"/>
      <p:bldP spid="71" grpId="0"/>
      <p:bldP spid="72" grpId="0"/>
      <p:bldP spid="73" grpId="0"/>
      <p:bldP spid="43" grpId="0"/>
      <p:bldP spid="46" grpId="0"/>
      <p:bldP spid="49" grpId="0"/>
      <p:bldP spid="55" grpId="0"/>
      <p:bldP spid="28" grpId="0"/>
      <p:bldP spid="30" grpId="0"/>
      <p:bldP spid="31" grpId="0"/>
      <p:bldP spid="34" grpId="0"/>
      <p:bldP spid="36" grpId="0"/>
      <p:bldP spid="54" grpId="0"/>
      <p:bldP spid="58"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66BE-6AFD-C9B5-9DA3-DE90FC944F52}"/>
              </a:ext>
            </a:extLst>
          </p:cNvPr>
          <p:cNvSpPr txBox="1">
            <a:spLocks/>
          </p:cNvSpPr>
          <p:nvPr/>
        </p:nvSpPr>
        <p:spPr>
          <a:xfrm>
            <a:off x="578069" y="1046658"/>
            <a:ext cx="6249451"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What is the Snapshot?</a:t>
            </a:r>
          </a:p>
        </p:txBody>
      </p:sp>
      <p:sp>
        <p:nvSpPr>
          <p:cNvPr id="3" name="TextBox 2">
            <a:extLst>
              <a:ext uri="{FF2B5EF4-FFF2-40B4-BE49-F238E27FC236}">
                <a16:creationId xmlns:a16="http://schemas.microsoft.com/office/drawing/2014/main" id="{C58B7169-CF2D-31D5-20EF-DA9D1CB3CE7D}"/>
              </a:ext>
            </a:extLst>
          </p:cNvPr>
          <p:cNvSpPr txBox="1"/>
          <p:nvPr/>
        </p:nvSpPr>
        <p:spPr>
          <a:xfrm>
            <a:off x="578069" y="1605994"/>
            <a:ext cx="11022052" cy="4154984"/>
          </a:xfrm>
          <a:prstGeom prst="rect">
            <a:avLst/>
          </a:prstGeom>
          <a:noFill/>
        </p:spPr>
        <p:txBody>
          <a:bodyPr wrap="square" lIns="91440" tIns="45720" rIns="91440" bIns="45720" rtlCol="0" anchor="t">
            <a:spAutoFit/>
          </a:bodyPr>
          <a:lstStyle/>
          <a:p>
            <a:pPr rtl="0"/>
            <a:r>
              <a:rPr lang="en-AU" sz="2400"/>
              <a:t>Put simply this refers to the timing of a copy we will be taking of the entire LEO site.</a:t>
            </a:r>
          </a:p>
          <a:p>
            <a:pPr rtl="0"/>
            <a:endParaRPr lang="en-AU" sz="2400" b="1"/>
          </a:p>
          <a:p>
            <a:pPr rtl="0"/>
            <a:r>
              <a:rPr lang="en-AU" sz="2400"/>
              <a:t>To ensure minimal disruption to teaching and learning at ACU, we will be taking two direct copies of LEO and moving them into a test server. This will be the LMS content we will move from LEO to Canvas. </a:t>
            </a:r>
            <a:r>
              <a:rPr lang="en-AU" sz="2400" b="1"/>
              <a:t>There will be no disruption to LEO at all, teaching activities will proceed as usual.</a:t>
            </a:r>
          </a:p>
          <a:p>
            <a:pPr rtl="0"/>
            <a:endParaRPr lang="en-AU" sz="2400" b="1"/>
          </a:p>
          <a:p>
            <a:pPr rtl="0"/>
            <a:r>
              <a:rPr lang="en-AU" sz="2400" b="1"/>
              <a:t>Any changes that you make to your LEO unit after these dates will also need to be updated in Canvas. </a:t>
            </a:r>
          </a:p>
          <a:p>
            <a:pPr marL="342900" indent="-342900" rtl="0">
              <a:buFont typeface="Arial" panose="020B0604020202020204" pitchFamily="34" charset="0"/>
              <a:buChar char="•"/>
            </a:pPr>
            <a:endParaRPr lang="en-AU" sz="2400" b="1"/>
          </a:p>
        </p:txBody>
      </p:sp>
    </p:spTree>
    <p:extLst>
      <p:ext uri="{BB962C8B-B14F-4D97-AF65-F5344CB8AC3E}">
        <p14:creationId xmlns:p14="http://schemas.microsoft.com/office/powerpoint/2010/main" val="2780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66BE-6AFD-C9B5-9DA3-DE90FC944F52}"/>
              </a:ext>
            </a:extLst>
          </p:cNvPr>
          <p:cNvSpPr txBox="1">
            <a:spLocks/>
          </p:cNvSpPr>
          <p:nvPr/>
        </p:nvSpPr>
        <p:spPr>
          <a:xfrm>
            <a:off x="578069" y="1046658"/>
            <a:ext cx="6249451" cy="441968"/>
          </a:xfrm>
          <a:prstGeom prst="rect">
            <a:avLst/>
          </a:prstGeom>
        </p:spPr>
        <p:txBody>
          <a:bodyPr lIns="91440" tIns="45720" rIns="91440" bIns="45720" anchor="t"/>
          <a:lstStyle>
            <a:lvl1pPr algn="l" defTabSz="914400" rtl="0" eaLnBrk="1" latinLnBrk="0" hangingPunct="1">
              <a:lnSpc>
                <a:spcPct val="90000"/>
              </a:lnSpc>
              <a:spcBef>
                <a:spcPct val="0"/>
              </a:spcBef>
              <a:buNone/>
              <a:defRPr sz="2900" b="1" kern="1200">
                <a:solidFill>
                  <a:schemeClr val="tx1"/>
                </a:solidFill>
                <a:latin typeface="Arial" panose="020B0604020202020204" pitchFamily="34" charset="0"/>
                <a:ea typeface="+mj-ea"/>
                <a:cs typeface="Arial" panose="020B0604020202020204" pitchFamily="34" charset="0"/>
              </a:defRPr>
            </a:lvl1pPr>
          </a:lstStyle>
          <a:p>
            <a:r>
              <a:rPr lang="en-US" sz="2800">
                <a:latin typeface="Arial"/>
                <a:cs typeface="Arial"/>
              </a:rPr>
              <a:t>Snapshot Dates</a:t>
            </a:r>
          </a:p>
        </p:txBody>
      </p:sp>
      <p:sp>
        <p:nvSpPr>
          <p:cNvPr id="3" name="TextBox 2">
            <a:extLst>
              <a:ext uri="{FF2B5EF4-FFF2-40B4-BE49-F238E27FC236}">
                <a16:creationId xmlns:a16="http://schemas.microsoft.com/office/drawing/2014/main" id="{C58B7169-CF2D-31D5-20EF-DA9D1CB3CE7D}"/>
              </a:ext>
            </a:extLst>
          </p:cNvPr>
          <p:cNvSpPr txBox="1"/>
          <p:nvPr/>
        </p:nvSpPr>
        <p:spPr>
          <a:xfrm>
            <a:off x="578069" y="1605994"/>
            <a:ext cx="11022052" cy="461665"/>
          </a:xfrm>
          <a:prstGeom prst="rect">
            <a:avLst/>
          </a:prstGeom>
          <a:noFill/>
        </p:spPr>
        <p:txBody>
          <a:bodyPr wrap="square" lIns="91440" tIns="45720" rIns="91440" bIns="45720" rtlCol="0" anchor="t">
            <a:spAutoFit/>
          </a:bodyPr>
          <a:lstStyle/>
          <a:p>
            <a:pPr rtl="0"/>
            <a:r>
              <a:rPr lang="en-AU" sz="2400"/>
              <a:t>The snapshots occurred on the following dates:</a:t>
            </a:r>
            <a:endParaRPr lang="en-AU" sz="2400" b="1"/>
          </a:p>
        </p:txBody>
      </p:sp>
      <p:pic>
        <p:nvPicPr>
          <p:cNvPr id="4" name="Graphic 3">
            <a:extLst>
              <a:ext uri="{FF2B5EF4-FFF2-40B4-BE49-F238E27FC236}">
                <a16:creationId xmlns:a16="http://schemas.microsoft.com/office/drawing/2014/main" id="{48CBF7D5-5C88-B57C-804B-EEFE0F54F3A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5126" y="2364757"/>
            <a:ext cx="2287356" cy="2287356"/>
          </a:xfrm>
          <a:prstGeom prst="rect">
            <a:avLst/>
          </a:prstGeom>
        </p:spPr>
      </p:pic>
      <p:sp>
        <p:nvSpPr>
          <p:cNvPr id="5" name="TextBox 4">
            <a:extLst>
              <a:ext uri="{FF2B5EF4-FFF2-40B4-BE49-F238E27FC236}">
                <a16:creationId xmlns:a16="http://schemas.microsoft.com/office/drawing/2014/main" id="{D7D6567F-7736-75B5-387D-573F959115A2}"/>
              </a:ext>
            </a:extLst>
          </p:cNvPr>
          <p:cNvSpPr txBox="1"/>
          <p:nvPr/>
        </p:nvSpPr>
        <p:spPr>
          <a:xfrm>
            <a:off x="765126" y="4652113"/>
            <a:ext cx="3775038" cy="830997"/>
          </a:xfrm>
          <a:prstGeom prst="rect">
            <a:avLst/>
          </a:prstGeom>
          <a:noFill/>
        </p:spPr>
        <p:txBody>
          <a:bodyPr wrap="square" rtlCol="0">
            <a:spAutoFit/>
          </a:bodyPr>
          <a:lstStyle/>
          <a:p>
            <a:pPr rtl="0"/>
            <a:r>
              <a:rPr lang="en-AU" sz="2400"/>
              <a:t>Snapshot 1: Postgraduate</a:t>
            </a:r>
          </a:p>
          <a:p>
            <a:pPr rtl="0"/>
            <a:r>
              <a:rPr lang="en-AU" sz="2400" b="1"/>
              <a:t>Sunday April 9</a:t>
            </a:r>
            <a:r>
              <a:rPr lang="en-AU" sz="2400" b="1" baseline="30000"/>
              <a:t>th</a:t>
            </a:r>
            <a:r>
              <a:rPr lang="en-AU" sz="2400" b="1"/>
              <a:t> 2023</a:t>
            </a:r>
          </a:p>
        </p:txBody>
      </p:sp>
      <p:pic>
        <p:nvPicPr>
          <p:cNvPr id="6" name="Graphic 5">
            <a:extLst>
              <a:ext uri="{FF2B5EF4-FFF2-40B4-BE49-F238E27FC236}">
                <a16:creationId xmlns:a16="http://schemas.microsoft.com/office/drawing/2014/main" id="{720B92BB-FBF1-2A9D-54BD-D796718245D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369505" y="2337863"/>
            <a:ext cx="2287356" cy="2287356"/>
          </a:xfrm>
          <a:prstGeom prst="rect">
            <a:avLst/>
          </a:prstGeom>
        </p:spPr>
      </p:pic>
      <p:sp>
        <p:nvSpPr>
          <p:cNvPr id="7" name="TextBox 6">
            <a:extLst>
              <a:ext uri="{FF2B5EF4-FFF2-40B4-BE49-F238E27FC236}">
                <a16:creationId xmlns:a16="http://schemas.microsoft.com/office/drawing/2014/main" id="{15E5FF99-480A-BF65-65B4-742D5950A0C3}"/>
              </a:ext>
            </a:extLst>
          </p:cNvPr>
          <p:cNvSpPr txBox="1"/>
          <p:nvPr/>
        </p:nvSpPr>
        <p:spPr>
          <a:xfrm>
            <a:off x="5369505" y="4625219"/>
            <a:ext cx="4019044" cy="830997"/>
          </a:xfrm>
          <a:prstGeom prst="rect">
            <a:avLst/>
          </a:prstGeom>
          <a:noFill/>
        </p:spPr>
        <p:txBody>
          <a:bodyPr wrap="square" rtlCol="0">
            <a:spAutoFit/>
          </a:bodyPr>
          <a:lstStyle/>
          <a:p>
            <a:pPr rtl="0"/>
            <a:r>
              <a:rPr lang="en-AU" sz="2400"/>
              <a:t>Snapshot 2: Undergraduate</a:t>
            </a:r>
          </a:p>
          <a:p>
            <a:pPr rtl="0"/>
            <a:r>
              <a:rPr lang="en-AU" sz="2400" b="1"/>
              <a:t>Sunday May 28</a:t>
            </a:r>
            <a:r>
              <a:rPr lang="en-AU" sz="2400" b="1" baseline="30000"/>
              <a:t>th</a:t>
            </a:r>
            <a:r>
              <a:rPr lang="en-AU" sz="2400" b="1"/>
              <a:t> 2023</a:t>
            </a:r>
          </a:p>
        </p:txBody>
      </p:sp>
      <p:sp>
        <p:nvSpPr>
          <p:cNvPr id="8" name="Right Arrow 7">
            <a:extLst>
              <a:ext uri="{FF2B5EF4-FFF2-40B4-BE49-F238E27FC236}">
                <a16:creationId xmlns:a16="http://schemas.microsoft.com/office/drawing/2014/main" id="{63137E45-6A75-6238-B7DE-7044D5B7910F}"/>
              </a:ext>
            </a:extLst>
          </p:cNvPr>
          <p:cNvSpPr/>
          <p:nvPr/>
        </p:nvSpPr>
        <p:spPr>
          <a:xfrm>
            <a:off x="3327989" y="3429000"/>
            <a:ext cx="1924493" cy="499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23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5744EA-FB88-0DF7-C49D-58DC58E75198}"/>
              </a:ext>
            </a:extLst>
          </p:cNvPr>
          <p:cNvSpPr>
            <a:spLocks noGrp="1"/>
          </p:cNvSpPr>
          <p:nvPr>
            <p:ph type="body" sz="quarter" idx="10"/>
          </p:nvPr>
        </p:nvSpPr>
        <p:spPr/>
        <p:txBody>
          <a:bodyPr/>
          <a:lstStyle/>
          <a:p>
            <a:r>
              <a:rPr lang="en-US" b="1"/>
              <a:t>2. Training &amp; Support</a:t>
            </a:r>
            <a:endParaRPr lang="en-US"/>
          </a:p>
        </p:txBody>
      </p:sp>
    </p:spTree>
    <p:extLst>
      <p:ext uri="{BB962C8B-B14F-4D97-AF65-F5344CB8AC3E}">
        <p14:creationId xmlns:p14="http://schemas.microsoft.com/office/powerpoint/2010/main" val="1809375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CU Presentation - Widescreen">
  <a:themeElements>
    <a:clrScheme name="Custom 8">
      <a:dk1>
        <a:srgbClr val="3C1053"/>
      </a:dk1>
      <a:lt1>
        <a:srgbClr val="FFFFFF"/>
      </a:lt1>
      <a:dk2>
        <a:srgbClr val="3C1053"/>
      </a:dk2>
      <a:lt2>
        <a:srgbClr val="E8E3DB"/>
      </a:lt2>
      <a:accent1>
        <a:srgbClr val="F2120C"/>
      </a:accent1>
      <a:accent2>
        <a:srgbClr val="3D3935"/>
      </a:accent2>
      <a:accent3>
        <a:srgbClr val="8C857B"/>
      </a:accent3>
      <a:accent4>
        <a:srgbClr val="3C1053"/>
      </a:accent4>
      <a:accent5>
        <a:srgbClr val="E8E3DB"/>
      </a:accent5>
      <a:accent6>
        <a:srgbClr val="70AD47"/>
      </a:accent6>
      <a:hlink>
        <a:srgbClr val="F1110C"/>
      </a:hlink>
      <a:folHlink>
        <a:srgbClr val="954F72"/>
      </a:folHlink>
    </a:clrScheme>
    <a:fontScheme name="Custom 23">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solidFill>
              <a:srgbClr val="3D3935"/>
            </a:solidFill>
          </a:defRPr>
        </a:defPPr>
      </a:lstStyle>
    </a:txDef>
  </a:objectDefaults>
  <a:extraClrSchemeLst/>
  <a:extLst>
    <a:ext uri="{05A4C25C-085E-4340-85A3-A5531E510DB2}">
      <thm15:themeFamily xmlns:thm15="http://schemas.microsoft.com/office/thememl/2012/main" name="PPT_Template_16_9_V3.potx" id="{E16E94E0-B844-4464-890E-114F7D70A7EC}" vid="{EAE2E05C-B78E-4561-B400-5F547E6F359B}"/>
    </a:ext>
  </a:extLst>
</a:theme>
</file>

<file path=ppt/theme/theme2.xml><?xml version="1.0" encoding="utf-8"?>
<a:theme xmlns:a="http://schemas.openxmlformats.org/drawingml/2006/main" name="ACU Presentation - Widescreen">
  <a:themeElements>
    <a:clrScheme name="Custom 8">
      <a:dk1>
        <a:srgbClr val="3C1053"/>
      </a:dk1>
      <a:lt1>
        <a:srgbClr val="FFFFFF"/>
      </a:lt1>
      <a:dk2>
        <a:srgbClr val="3C1053"/>
      </a:dk2>
      <a:lt2>
        <a:srgbClr val="E8E3DB"/>
      </a:lt2>
      <a:accent1>
        <a:srgbClr val="F2120C"/>
      </a:accent1>
      <a:accent2>
        <a:srgbClr val="3D3935"/>
      </a:accent2>
      <a:accent3>
        <a:srgbClr val="8C857B"/>
      </a:accent3>
      <a:accent4>
        <a:srgbClr val="3C1053"/>
      </a:accent4>
      <a:accent5>
        <a:srgbClr val="E8E3DB"/>
      </a:accent5>
      <a:accent6>
        <a:srgbClr val="70AD47"/>
      </a:accent6>
      <a:hlink>
        <a:srgbClr val="F1110C"/>
      </a:hlink>
      <a:folHlink>
        <a:srgbClr val="954F72"/>
      </a:folHlink>
    </a:clrScheme>
    <a:fontScheme name="Custom 23">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solidFill>
              <a:srgbClr val="3D3935"/>
            </a:solidFill>
          </a:defRPr>
        </a:defPPr>
      </a:lstStyle>
    </a:txDef>
  </a:objectDefaults>
  <a:extraClrSchemeLst/>
  <a:extLst>
    <a:ext uri="{05A4C25C-085E-4340-85A3-A5531E510DB2}">
      <thm15:themeFamily xmlns:thm15="http://schemas.microsoft.com/office/thememl/2012/main" name="PPT_Template_16_9_V3.potx" id="{E16E94E0-B844-4464-890E-114F7D70A7EC}" vid="{EAE2E05C-B78E-4561-B400-5F547E6F35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39A9181DA7374581AA66E34DA5EA1C" ma:contentTypeVersion="16" ma:contentTypeDescription="Create a new document." ma:contentTypeScope="" ma:versionID="bd554a81539087f4d7dda2b7f50b8053">
  <xsd:schema xmlns:xsd="http://www.w3.org/2001/XMLSchema" xmlns:xs="http://www.w3.org/2001/XMLSchema" xmlns:p="http://schemas.microsoft.com/office/2006/metadata/properties" xmlns:ns2="9a8c2c7d-d89a-4369-a1dd-b4ff41967815" xmlns:ns3="4307c7df-40aa-419a-9455-2ad351dad235" xmlns:ns4="0bda070d-2782-4377-9ade-74d206774c5a" targetNamespace="http://schemas.microsoft.com/office/2006/metadata/properties" ma:root="true" ma:fieldsID="440dcab959b246beee08308e2158f26d" ns2:_="" ns3:_="" ns4:_="">
    <xsd:import namespace="9a8c2c7d-d89a-4369-a1dd-b4ff41967815"/>
    <xsd:import namespace="4307c7df-40aa-419a-9455-2ad351dad235"/>
    <xsd:import namespace="0bda070d-2782-4377-9ade-74d206774c5a"/>
    <xsd:element name="properties">
      <xsd:complexType>
        <xsd:sequence>
          <xsd:element name="documentManagement">
            <xsd:complexType>
              <xsd:all>
                <xsd:element ref="ns2:Notes" minOccurs="0"/>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8c2c7d-d89a-4369-a1dd-b4ff41967815" elementFormDefault="qualified">
    <xsd:import namespace="http://schemas.microsoft.com/office/2006/documentManagement/types"/>
    <xsd:import namespace="http://schemas.microsoft.com/office/infopath/2007/PartnerControls"/>
    <xsd:element name="Notes" ma:index="2" nillable="true" ma:displayName="Notes" ma:description="Add notes..." ma:format="Dropdown" ma:internalName="Notes"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da5eb43-1a84-493d-b4e9-610ffd28265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hidden="true" ma:internalName="MediaServiceOCR"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Flow_SignoffStatus" ma:index="20" nillable="true" ma:displayName="Sign-off status" ma:hidden="true" ma:internalName="Sign_x002d_off_x0020_status" ma:readOnly="fals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07c7df-40aa-419a-9455-2ad351dad235" elementFormDefault="qualified">
    <xsd:import namespace="http://schemas.microsoft.com/office/2006/documentManagement/types"/>
    <xsd:import namespace="http://schemas.microsoft.com/office/infopath/2007/PartnerControls"/>
    <xsd:element name="SharedWithUsers" ma:index="1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da070d-2782-4377-9ade-74d206774c5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658d994-0085-4848-8af8-f997f08b1f7a}" ma:internalName="TaxCatchAll" ma:readOnly="false" ma:showField="CatchAllData" ma:web="0bda070d-2782-4377-9ade-74d206774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8c2c7d-d89a-4369-a1dd-b4ff41967815">
      <Terms xmlns="http://schemas.microsoft.com/office/infopath/2007/PartnerControls"/>
    </lcf76f155ced4ddcb4097134ff3c332f>
    <TaxCatchAll xmlns="0bda070d-2782-4377-9ade-74d206774c5a" xsi:nil="true"/>
    <SharedWithUsers xmlns="4307c7df-40aa-419a-9455-2ad351dad235">
      <UserInfo>
        <DisplayName>Craig Ring</DisplayName>
        <AccountId>1088</AccountId>
        <AccountType/>
      </UserInfo>
      <UserInfo>
        <DisplayName>Isaac Martin</DisplayName>
        <AccountId>998</AccountId>
        <AccountType/>
      </UserInfo>
      <UserInfo>
        <DisplayName>Debra Raca</DisplayName>
        <AccountId>874</AccountId>
        <AccountType/>
      </UserInfo>
      <UserInfo>
        <DisplayName>Carly Milanovic</DisplayName>
        <AccountId>1205</AccountId>
        <AccountType/>
      </UserInfo>
      <UserInfo>
        <DisplayName>Ian Lam</DisplayName>
        <AccountId>312</AccountId>
        <AccountType/>
      </UserInfo>
      <UserInfo>
        <DisplayName>Wendy James</DisplayName>
        <AccountId>75</AccountId>
        <AccountType/>
      </UserInfo>
      <UserInfo>
        <DisplayName>Aaron Hawke</DisplayName>
        <AccountId>911</AccountId>
        <AccountType/>
      </UserInfo>
      <UserInfo>
        <DisplayName>Prema Krishnan</DisplayName>
        <AccountId>1860</AccountId>
        <AccountType/>
      </UserInfo>
      <UserInfo>
        <DisplayName>Samantha Murdy</DisplayName>
        <AccountId>1861</AccountId>
        <AccountType/>
      </UserInfo>
      <UserInfo>
        <DisplayName>LMS Project</DisplayName>
        <AccountId>1129</AccountId>
        <AccountType/>
      </UserInfo>
      <UserInfo>
        <DisplayName>Anwar BinUmer</DisplayName>
        <AccountId>1070</AccountId>
        <AccountType/>
      </UserInfo>
      <UserInfo>
        <DisplayName>Thomas Ricks</DisplayName>
        <AccountId>1736</AccountId>
        <AccountType/>
      </UserInfo>
      <UserInfo>
        <DisplayName>Erica Johnstone</DisplayName>
        <AccountId>803</AccountId>
        <AccountType/>
      </UserInfo>
      <UserInfo>
        <DisplayName>Elle-Jane Auert</DisplayName>
        <AccountId>1672</AccountId>
        <AccountType/>
      </UserInfo>
      <UserInfo>
        <DisplayName>Jessica Collingburn</DisplayName>
        <AccountId>1865</AccountId>
        <AccountType/>
      </UserInfo>
      <UserInfo>
        <DisplayName>Chris McCosker</DisplayName>
        <AccountId>1748</AccountId>
        <AccountType/>
      </UserInfo>
      <UserInfo>
        <DisplayName>Jenny Penny</DisplayName>
        <AccountId>696</AccountId>
        <AccountType/>
      </UserInfo>
      <UserInfo>
        <DisplayName>Fiona Ballard</DisplayName>
        <AccountId>685</AccountId>
        <AccountType/>
      </UserInfo>
      <UserInfo>
        <DisplayName>Bridgina Mackay</DisplayName>
        <AccountId>973</AccountId>
        <AccountType/>
      </UserInfo>
      <UserInfo>
        <DisplayName>Clare Cole</DisplayName>
        <AccountId>1777</AccountId>
        <AccountType/>
      </UserInfo>
      <UserInfo>
        <DisplayName>Ann-Marie Gibson</DisplayName>
        <AccountId>489</AccountId>
        <AccountType/>
      </UserInfo>
      <UserInfo>
        <DisplayName>Roger Lord</DisplayName>
        <AccountId>486</AccountId>
        <AccountType/>
      </UserInfo>
      <UserInfo>
        <DisplayName>Priyal Aatly</DisplayName>
        <AccountId>1866</AccountId>
        <AccountType/>
      </UserInfo>
      <UserInfo>
        <DisplayName>Scott Stewart</DisplayName>
        <AccountId>905</AccountId>
        <AccountType/>
      </UserInfo>
      <UserInfo>
        <DisplayName>Paul McDonald</DisplayName>
        <AccountId>1867</AccountId>
        <AccountType/>
      </UserInfo>
      <UserInfo>
        <DisplayName>Beth McLeod</DisplayName>
        <AccountId>186</AccountId>
        <AccountType/>
      </UserInfo>
      <UserInfo>
        <DisplayName>Thomas McGuckian</DisplayName>
        <AccountId>1037</AccountId>
        <AccountType/>
      </UserInfo>
      <UserInfo>
        <DisplayName>Belinda Bilney</DisplayName>
        <AccountId>1096</AccountId>
        <AccountType/>
      </UserInfo>
      <UserInfo>
        <DisplayName>Michael Steele</DisplayName>
        <AccountId>1868</AccountId>
        <AccountType/>
      </UserInfo>
      <UserInfo>
        <DisplayName>Helen Aucote</DisplayName>
        <AccountId>253</AccountId>
        <AccountType/>
      </UserInfo>
      <UserInfo>
        <DisplayName>Kylie McMahon</DisplayName>
        <AccountId>1339</AccountId>
        <AccountType/>
      </UserInfo>
      <UserInfo>
        <DisplayName>Sue Gledhill</DisplayName>
        <AccountId>392</AccountId>
        <AccountType/>
      </UserInfo>
      <UserInfo>
        <DisplayName>Ryan Timmins</DisplayName>
        <AccountId>148</AccountId>
        <AccountType/>
      </UserInfo>
      <UserInfo>
        <DisplayName>Hyery Im</DisplayName>
        <AccountId>798</AccountId>
        <AccountType/>
      </UserInfo>
      <UserInfo>
        <DisplayName>Nia Luxton</DisplayName>
        <AccountId>832</AccountId>
        <AccountType/>
      </UserInfo>
      <UserInfo>
        <DisplayName>Wendy Annable</DisplayName>
        <AccountId>152</AccountId>
        <AccountType/>
      </UserInfo>
      <UserInfo>
        <DisplayName>Elisabeth Jacob</DisplayName>
        <AccountId>209</AccountId>
        <AccountType/>
      </UserInfo>
      <UserInfo>
        <DisplayName>Rebecca Ikin</DisplayName>
        <AccountId>1869</AccountId>
        <AccountType/>
      </UserInfo>
      <UserInfo>
        <DisplayName>Eva Nemeth</DisplayName>
        <AccountId>151</AccountId>
        <AccountType/>
      </UserInfo>
      <UserInfo>
        <DisplayName>Rebecca Hall</DisplayName>
        <AccountId>1564</AccountId>
        <AccountType/>
      </UserInfo>
      <UserInfo>
        <DisplayName>Clare Flakelar</DisplayName>
        <AccountId>920</AccountId>
        <AccountType/>
      </UserInfo>
      <UserInfo>
        <DisplayName>Sinu Thomas</DisplayName>
        <AccountId>1597</AccountId>
        <AccountType/>
      </UserInfo>
      <UserInfo>
        <DisplayName>Stephanie Vernon</DisplayName>
        <AccountId>1542</AccountId>
        <AccountType/>
      </UserInfo>
      <UserInfo>
        <DisplayName>Mina Lonsdale</DisplayName>
        <AccountId>1870</AccountId>
        <AccountType/>
      </UserInfo>
      <UserInfo>
        <DisplayName>Liana Cahill</DisplayName>
        <AccountId>1871</AccountId>
        <AccountType/>
      </UserInfo>
      <UserInfo>
        <DisplayName>Cyril Latimer</DisplayName>
        <AccountId>1872</AccountId>
        <AccountType/>
      </UserInfo>
      <UserInfo>
        <DisplayName>Beth Lee</DisplayName>
        <AccountId>1478</AccountId>
        <AccountType/>
      </UserInfo>
      <UserInfo>
        <DisplayName>Jan Long</DisplayName>
        <AccountId>1874</AccountId>
        <AccountType/>
      </UserInfo>
      <UserInfo>
        <DisplayName>Annette Margrain</DisplayName>
        <AccountId>1876</AccountId>
        <AccountType/>
      </UserInfo>
      <UserInfo>
        <DisplayName>Sam Carroll</DisplayName>
        <AccountId>1878</AccountId>
        <AccountType/>
      </UserInfo>
      <UserInfo>
        <DisplayName>Karen McDaid</DisplayName>
        <AccountId>1875</AccountId>
        <AccountType/>
      </UserInfo>
      <UserInfo>
        <DisplayName>Matthew Christie</DisplayName>
        <AccountId>1047</AccountId>
        <AccountType/>
      </UserInfo>
      <UserInfo>
        <DisplayName>David Hoang</DisplayName>
        <AccountId>783</AccountId>
        <AccountType/>
      </UserInfo>
      <UserInfo>
        <DisplayName>Alison Roberts</DisplayName>
        <AccountId>653</AccountId>
        <AccountType/>
      </UserInfo>
      <UserInfo>
        <DisplayName>Mariette Le Roux</DisplayName>
        <AccountId>321</AccountId>
        <AccountType/>
      </UserInfo>
      <UserInfo>
        <DisplayName>Denise Murphy</DisplayName>
        <AccountId>1877</AccountId>
        <AccountType/>
      </UserInfo>
      <UserInfo>
        <DisplayName>Nell Musgrove</DisplayName>
        <AccountId>1747</AccountId>
        <AccountType/>
      </UserInfo>
      <UserInfo>
        <DisplayName>Johanna Harris</DisplayName>
        <AccountId>1879</AccountId>
        <AccountType/>
      </UserInfo>
      <UserInfo>
        <DisplayName>Churalak Shimoda</DisplayName>
        <AccountId>786</AccountId>
        <AccountType/>
      </UserInfo>
      <UserInfo>
        <DisplayName>Svetlana Maslyuk</DisplayName>
        <AccountId>150</AccountId>
        <AccountType/>
      </UserInfo>
      <UserInfo>
        <DisplayName>Rebecca Lozina</DisplayName>
        <AccountId>885</AccountId>
        <AccountType/>
      </UserInfo>
      <UserInfo>
        <DisplayName>Louise Lindsay</DisplayName>
        <AccountId>721</AccountId>
        <AccountType/>
      </UserInfo>
      <UserInfo>
        <DisplayName>Cameron Wilson</DisplayName>
        <AccountId>1621</AccountId>
        <AccountType/>
      </UserInfo>
      <UserInfo>
        <DisplayName>Nicole Blakey</DisplayName>
        <AccountId>1679</AccountId>
        <AccountType/>
      </UserInfo>
      <UserInfo>
        <DisplayName>Nancy McKenzie</DisplayName>
        <AccountId>780</AccountId>
        <AccountType/>
      </UserInfo>
      <UserInfo>
        <DisplayName>Sharni Lavell</DisplayName>
        <AccountId>715</AccountId>
        <AccountType/>
      </UserInfo>
      <UserInfo>
        <DisplayName>Harriet Stevens</DisplayName>
        <AccountId>1881</AccountId>
        <AccountType/>
      </UserInfo>
      <UserInfo>
        <DisplayName>Lee Plumbe</DisplayName>
        <AccountId>768</AccountId>
        <AccountType/>
      </UserInfo>
      <UserInfo>
        <DisplayName>Amanda Hlushak</DisplayName>
        <AccountId>872</AccountId>
        <AccountType/>
      </UserInfo>
      <UserInfo>
        <DisplayName>Joanna Zubrzycki</DisplayName>
        <AccountId>247</AccountId>
        <AccountType/>
      </UserInfo>
      <UserInfo>
        <DisplayName>Kate Lowe</DisplayName>
        <AccountId>697</AccountId>
        <AccountType/>
      </UserInfo>
      <UserInfo>
        <DisplayName>Ashleigh Finn</DisplayName>
        <AccountId>1882</AccountId>
        <AccountType/>
      </UserInfo>
      <UserInfo>
        <DisplayName>Phillip Parker</DisplayName>
        <AccountId>826</AccountId>
        <AccountType/>
      </UserInfo>
      <UserInfo>
        <DisplayName>Elizabeth Aumand</DisplayName>
        <AccountId>488</AccountId>
        <AccountType/>
      </UserInfo>
      <UserInfo>
        <DisplayName>Robert Crowther</DisplayName>
        <AccountId>1883</AccountId>
        <AccountType/>
      </UserInfo>
      <UserInfo>
        <DisplayName>Glenys McCarrick</DisplayName>
        <AccountId>1884</AccountId>
        <AccountType/>
      </UserInfo>
      <UserInfo>
        <DisplayName>Amy Colman</DisplayName>
        <AccountId>904</AccountId>
        <AccountType/>
      </UserInfo>
      <UserInfo>
        <DisplayName>Amanda Cochrane</DisplayName>
        <AccountId>1885</AccountId>
        <AccountType/>
      </UserInfo>
      <UserInfo>
        <DisplayName>Teoni McHale</DisplayName>
        <AccountId>978</AccountId>
        <AccountType/>
      </UserInfo>
      <UserInfo>
        <DisplayName>Alexandra Logan</DisplayName>
        <AccountId>1189</AccountId>
        <AccountType/>
      </UserInfo>
      <UserInfo>
        <DisplayName>Kathleen Hall</DisplayName>
        <AccountId>883</AccountId>
        <AccountType/>
      </UserInfo>
      <UserInfo>
        <DisplayName>Rosemary Ford</DisplayName>
        <AccountId>1886</AccountId>
        <AccountType/>
      </UserInfo>
      <UserInfo>
        <DisplayName>Margaret Mills</DisplayName>
        <AccountId>1806</AccountId>
        <AccountType/>
      </UserInfo>
      <UserInfo>
        <DisplayName>Larissa Hutchison</DisplayName>
        <AccountId>994</AccountId>
        <AccountType/>
      </UserInfo>
      <UserInfo>
        <DisplayName>Rebecca Bates</DisplayName>
        <AccountId>808</AccountId>
        <AccountType/>
      </UserInfo>
      <UserInfo>
        <DisplayName>Judith Hough</DisplayName>
        <AccountId>1094</AccountId>
        <AccountType/>
      </UserInfo>
      <UserInfo>
        <DisplayName>Wendy Scudamore</DisplayName>
        <AccountId>1887</AccountId>
        <AccountType/>
      </UserInfo>
      <UserInfo>
        <DisplayName>Claire Montano</DisplayName>
        <AccountId>1888</AccountId>
        <AccountType/>
      </UserInfo>
      <UserInfo>
        <DisplayName>Julie Hughes</DisplayName>
        <AccountId>1889</AccountId>
        <AccountType/>
      </UserInfo>
      <UserInfo>
        <DisplayName>Michael Cole</DisplayName>
        <AccountId>1890</AccountId>
        <AccountType/>
      </UserInfo>
      <UserInfo>
        <DisplayName>Robyn Maranta</DisplayName>
        <AccountId>134</AccountId>
        <AccountType/>
      </UserInfo>
      <UserInfo>
        <DisplayName>Ryan Tam</DisplayName>
        <AccountId>688</AccountId>
        <AccountType/>
      </UserInfo>
      <UserInfo>
        <DisplayName>Mary Lynch</DisplayName>
        <AccountId>856</AccountId>
        <AccountType/>
      </UserInfo>
      <UserInfo>
        <DisplayName>Paul Taylor</DisplayName>
        <AccountId>315</AccountId>
        <AccountType/>
      </UserInfo>
      <UserInfo>
        <DisplayName>Carolyn Ross</DisplayName>
        <AccountId>563</AccountId>
        <AccountType/>
      </UserInfo>
      <UserInfo>
        <DisplayName>Nilla Madera</DisplayName>
        <AccountId>1891</AccountId>
        <AccountType/>
      </UserInfo>
      <UserInfo>
        <DisplayName>Ian Cathers</DisplayName>
        <AccountId>1034</AccountId>
        <AccountType/>
      </UserInfo>
      <UserInfo>
        <DisplayName>Kate Lauricella</DisplayName>
        <AccountId>1892</AccountId>
        <AccountType/>
      </UserInfo>
      <UserInfo>
        <DisplayName>Louise Hamilton</DisplayName>
        <AccountId>362</AccountId>
        <AccountType/>
      </UserInfo>
      <UserInfo>
        <DisplayName>Susan Darzins</DisplayName>
        <AccountId>566</AccountId>
        <AccountType/>
      </UserInfo>
      <UserInfo>
        <DisplayName>Wendy Luck</DisplayName>
        <AccountId>942</AccountId>
        <AccountType/>
      </UserInfo>
      <UserInfo>
        <DisplayName>Michael Larkin</DisplayName>
        <AccountId>821</AccountId>
        <AccountType/>
      </UserInfo>
      <UserInfo>
        <DisplayName>Vasilia Tsiambazis</DisplayName>
        <AccountId>322</AccountId>
        <AccountType/>
      </UserInfo>
      <UserInfo>
        <DisplayName>Ian Elmer</DisplayName>
        <AccountId>678</AccountId>
        <AccountType/>
      </UserInfo>
    </SharedWithUsers>
    <_Flow_SignoffStatus xmlns="9a8c2c7d-d89a-4369-a1dd-b4ff41967815" xsi:nil="true"/>
    <Notes xmlns="9a8c2c7d-d89a-4369-a1dd-b4ff41967815" xsi:nil="true"/>
  </documentManagement>
</p:properties>
</file>

<file path=customXml/itemProps1.xml><?xml version="1.0" encoding="utf-8"?>
<ds:datastoreItem xmlns:ds="http://schemas.openxmlformats.org/officeDocument/2006/customXml" ds:itemID="{AE015938-EA83-4A54-B797-4DBA84E98929}">
  <ds:schemaRefs>
    <ds:schemaRef ds:uri="0bda070d-2782-4377-9ade-74d206774c5a"/>
    <ds:schemaRef ds:uri="4307c7df-40aa-419a-9455-2ad351dad235"/>
    <ds:schemaRef ds:uri="9a8c2c7d-d89a-4369-a1dd-b4ff419678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55CA76F-D833-4A94-8712-42A44EF63722}">
  <ds:schemaRefs>
    <ds:schemaRef ds:uri="http://schemas.microsoft.com/sharepoint/v3/contenttype/forms"/>
  </ds:schemaRefs>
</ds:datastoreItem>
</file>

<file path=customXml/itemProps3.xml><?xml version="1.0" encoding="utf-8"?>
<ds:datastoreItem xmlns:ds="http://schemas.openxmlformats.org/officeDocument/2006/customXml" ds:itemID="{4BF8B7FF-5679-4310-BBCF-BEB73C05F83D}">
  <ds:schemaRefs>
    <ds:schemaRef ds:uri="0bda070d-2782-4377-9ade-74d206774c5a"/>
    <ds:schemaRef ds:uri="4307c7df-40aa-419a-9455-2ad351dad235"/>
    <ds:schemaRef ds:uri="9a8c2c7d-d89a-4369-a1dd-b4ff419678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PPT_Template_16_9_V3.potx</Template>
  <Application>Microsoft Office PowerPoint</Application>
  <PresentationFormat>Widescreen</PresentationFormat>
  <Slides>33</Slides>
  <Notes>25</Notes>
  <HiddenSlides>0</HiddenSlide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ACU Presentation - Widescreen</vt:lpstr>
      <vt:lpstr>ACU Presentation - Widescreen</vt:lpstr>
      <vt:lpstr>The Road to Canvas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Canvas Training Quick Links</vt:lpstr>
      <vt:lpstr>PowerPoint Presentation</vt:lpstr>
      <vt:lpstr>PowerPoint Presentation</vt:lpstr>
      <vt:lpstr>PowerPoint Presentation</vt:lpstr>
      <vt:lpstr>PowerPoint Presentation</vt:lpstr>
      <vt:lpstr>PowerPoint Presentation</vt:lpstr>
      <vt:lpstr>Canvas Experience Guide </vt:lpstr>
      <vt:lpstr>PowerPoint Presentation</vt:lpstr>
      <vt:lpstr>PowerPoint Presentation</vt:lpstr>
      <vt:lpstr>PowerPoint Presentation</vt:lpstr>
      <vt:lpstr>Email received</vt:lpstr>
      <vt:lpstr>PowerPoint Presentation</vt:lpstr>
      <vt:lpstr>PowerPoint Presentation</vt:lpstr>
      <vt:lpstr>PowerPoint Presentation</vt:lpstr>
      <vt:lpstr>PowerPoint Presentation</vt:lpstr>
      <vt:lpstr>PowerPoint Presentation</vt:lpstr>
      <vt:lpstr>PowerPoint Presentation</vt:lpstr>
      <vt:lpstr>What is 'Ready to Teach?'</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 Presentation</dc:title>
  <dc:subject/>
  <dc:creator>Husnen Rupani;Simone.Byrnes@acu.edu.au</dc:creator>
  <cp:keywords/>
  <dc:description/>
  <cp:revision>49</cp:revision>
  <dcterms:created xsi:type="dcterms:W3CDTF">2017-05-11T09:33:32Z</dcterms:created>
  <dcterms:modified xsi:type="dcterms:W3CDTF">2023-07-31T03:19:02Z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0x0101001139A9181DA7374581AA66E34DA5EA1C</vt:lpwstr>
  </property>
  <property fmtid="{D5CDD505-2E9C-101B-9397-08002B2CF9AE}" pid="3" name="Order">
    <vt:r8>109200</vt:r8>
  </property>
  <property fmtid="{D5CDD505-2E9C-101B-9397-08002B2CF9AE}" pid="4" name="xd_ProgID">
    <vt:lpwstr/>
  </property>
  <property fmtid="{D5CDD505-2E9C-101B-9397-08002B2CF9AE}" pid="5" name="MediaServiceImageTags">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